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Brice SemiExpanded" charset="1" panose="00000000000000000000"/>
      <p:regular r:id="rId25"/>
    </p:embeddedFont>
    <p:embeddedFont>
      <p:font typeface="Bricolage Grotesque 18 Bold" charset="1" panose="020B0605040402000204"/>
      <p:regular r:id="rId26"/>
    </p:embeddedFont>
    <p:embeddedFont>
      <p:font typeface="Bricolage Grotesque 18" charset="1" panose="020B0605040402000204"/>
      <p:regular r:id="rId27"/>
    </p:embeddedFont>
    <p:embeddedFont>
      <p:font typeface="Arimo Bold" charset="1" panose="020B0704020202020204"/>
      <p:regular r:id="rId28"/>
    </p:embeddedFont>
    <p:embeddedFont>
      <p:font typeface="Bricolage Grotesque" charset="1" panose="020B0605040402000204"/>
      <p:regular r:id="rId29"/>
    </p:embeddedFont>
    <p:embeddedFont>
      <p:font typeface="Arimo" charset="1" panose="020B0604020202020204"/>
      <p:regular r:id="rId30"/>
    </p:embeddedFont>
    <p:embeddedFont>
      <p:font typeface="Bricolage Grotesque Bold" charset="1" panose="020B0605040402000204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svg>
</file>

<file path=ppt/media/image51.png>
</file>

<file path=ppt/media/image52.png>
</file>

<file path=ppt/media/image53.png>
</file>

<file path=ppt/media/image54.jpeg>
</file>

<file path=ppt/media/image6.sv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1.png" Type="http://schemas.openxmlformats.org/officeDocument/2006/relationships/image"/><Relationship Id="rId11" Target="../media/image42.svg" Type="http://schemas.openxmlformats.org/officeDocument/2006/relationships/image"/><Relationship Id="rId12" Target="../media/image43.png" Type="http://schemas.openxmlformats.org/officeDocument/2006/relationships/image"/><Relationship Id="rId13" Target="../media/image44.svg" Type="http://schemas.openxmlformats.org/officeDocument/2006/relationships/image"/><Relationship Id="rId14" Target="../media/image45.png" Type="http://schemas.openxmlformats.org/officeDocument/2006/relationships/image"/><Relationship Id="rId15" Target="../media/image46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20.png" Type="http://schemas.openxmlformats.org/officeDocument/2006/relationships/image"/><Relationship Id="rId7" Target="../media/image21.svg" Type="http://schemas.openxmlformats.org/officeDocument/2006/relationships/image"/><Relationship Id="rId8" Target="../media/image39.png" Type="http://schemas.openxmlformats.org/officeDocument/2006/relationships/image"/><Relationship Id="rId9" Target="../media/image40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9.png" Type="http://schemas.openxmlformats.org/officeDocument/2006/relationships/image"/><Relationship Id="rId5" Target="../media/image50.svg" Type="http://schemas.openxmlformats.org/officeDocument/2006/relationships/image"/><Relationship Id="rId6" Target="https://github.com/CGallardo98/CodeNet" TargetMode="External" Type="http://schemas.openxmlformats.org/officeDocument/2006/relationships/hyperlink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1.png" Type="http://schemas.openxmlformats.org/officeDocument/2006/relationships/image"/><Relationship Id="rId5" Target="../media/image52.png" Type="http://schemas.openxmlformats.org/officeDocument/2006/relationships/image"/><Relationship Id="rId6" Target="../media/image53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jpeg" Type="http://schemas.openxmlformats.org/officeDocument/2006/relationships/image"/><Relationship Id="rId6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svg" Type="http://schemas.openxmlformats.org/officeDocument/2006/relationships/image"/><Relationship Id="rId11" Target="../media/image18.png" Type="http://schemas.openxmlformats.org/officeDocument/2006/relationships/image"/><Relationship Id="rId12" Target="../media/image19.svg" Type="http://schemas.openxmlformats.org/officeDocument/2006/relationships/image"/><Relationship Id="rId13" Target="../media/image20.png" Type="http://schemas.openxmlformats.org/officeDocument/2006/relationships/image"/><Relationship Id="rId14" Target="../media/image2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jpe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svg" Type="http://schemas.openxmlformats.org/officeDocument/2006/relationships/image"/><Relationship Id="rId11" Target="../media/image29.png" Type="http://schemas.openxmlformats.org/officeDocument/2006/relationships/image"/><Relationship Id="rId12" Target="../media/image30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2.jpeg" Type="http://schemas.openxmlformats.org/officeDocument/2006/relationships/image"/><Relationship Id="rId5" Target="../media/image23.png" Type="http://schemas.openxmlformats.org/officeDocument/2006/relationships/image"/><Relationship Id="rId6" Target="../media/image24.svg" Type="http://schemas.openxmlformats.org/officeDocument/2006/relationships/image"/><Relationship Id="rId7" Target="../media/image25.png" Type="http://schemas.openxmlformats.org/officeDocument/2006/relationships/image"/><Relationship Id="rId8" Target="../media/image26.svg" Type="http://schemas.openxmlformats.org/officeDocument/2006/relationships/image"/><Relationship Id="rId9" Target="../media/image2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3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1.jpeg" Type="http://schemas.openxmlformats.org/officeDocument/2006/relationships/image"/><Relationship Id="rId5" Target="../media/image23.png" Type="http://schemas.openxmlformats.org/officeDocument/2006/relationships/image"/><Relationship Id="rId6" Target="../media/image24.svg" Type="http://schemas.openxmlformats.org/officeDocument/2006/relationships/image"/><Relationship Id="rId7" Target="../media/image25.png" Type="http://schemas.openxmlformats.org/officeDocument/2006/relationships/image"/><Relationship Id="rId8" Target="../media/image26.svg" Type="http://schemas.openxmlformats.org/officeDocument/2006/relationships/image"/><Relationship Id="rId9" Target="../media/image3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06707" y="463849"/>
            <a:ext cx="7074586" cy="7101215"/>
          </a:xfrm>
          <a:custGeom>
            <a:avLst/>
            <a:gdLst/>
            <a:ahLst/>
            <a:cxnLst/>
            <a:rect r="r" b="b" t="t" l="l"/>
            <a:pathLst>
              <a:path h="7101215" w="7074586">
                <a:moveTo>
                  <a:pt x="0" y="0"/>
                </a:moveTo>
                <a:lnTo>
                  <a:pt x="7074586" y="0"/>
                </a:lnTo>
                <a:lnTo>
                  <a:pt x="7074586" y="7101215"/>
                </a:lnTo>
                <a:lnTo>
                  <a:pt x="0" y="71012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7982133"/>
            <a:ext cx="18288000" cy="1276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91"/>
              </a:lnSpc>
            </a:pPr>
            <a:r>
              <a:rPr lang="en-US" sz="7636" spc="1863">
                <a:solidFill>
                  <a:srgbClr val="FFFFFF"/>
                </a:solidFill>
                <a:latin typeface="Brice SemiExpanded"/>
                <a:ea typeface="Brice SemiExpanded"/>
                <a:cs typeface="Brice SemiExpanded"/>
                <a:sym typeface="Brice SemiExpanded"/>
              </a:rPr>
              <a:t>CODENET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753269" y="9239752"/>
            <a:ext cx="8781462" cy="588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79"/>
              </a:lnSpc>
            </a:pPr>
            <a:r>
              <a:rPr lang="en-US" sz="3556" spc="867">
                <a:solidFill>
                  <a:srgbClr val="FFFFFF"/>
                </a:solidFill>
                <a:latin typeface="Brice SemiExpanded"/>
                <a:ea typeface="Brice SemiExpanded"/>
                <a:cs typeface="Brice SemiExpanded"/>
                <a:sym typeface="Brice SemiExpanded"/>
              </a:rPr>
              <a:t>LEARNING EXCHANGE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46129" y="270986"/>
            <a:ext cx="2757787" cy="2768168"/>
          </a:xfrm>
          <a:custGeom>
            <a:avLst/>
            <a:gdLst/>
            <a:ahLst/>
            <a:cxnLst/>
            <a:rect r="r" b="b" t="t" l="l"/>
            <a:pathLst>
              <a:path h="2768168" w="2757787">
                <a:moveTo>
                  <a:pt x="0" y="0"/>
                </a:moveTo>
                <a:lnTo>
                  <a:pt x="2757787" y="0"/>
                </a:lnTo>
                <a:lnTo>
                  <a:pt x="2757787" y="2768168"/>
                </a:lnTo>
                <a:lnTo>
                  <a:pt x="0" y="2768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334190" y="9498396"/>
            <a:ext cx="24590634" cy="788604"/>
            <a:chOff x="0" y="0"/>
            <a:chExt cx="32787511" cy="105147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191030" cy="1051472"/>
              <a:chOff x="0" y="0"/>
              <a:chExt cx="2004477" cy="206814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0191030" y="0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0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0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0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sp>
        <p:nvSpPr>
          <p:cNvPr name="Freeform 19" id="19"/>
          <p:cNvSpPr/>
          <p:nvPr/>
        </p:nvSpPr>
        <p:spPr>
          <a:xfrm flipH="false" flipV="false" rot="0">
            <a:off x="4781703" y="270986"/>
            <a:ext cx="4358847" cy="8987314"/>
          </a:xfrm>
          <a:custGeom>
            <a:avLst/>
            <a:gdLst/>
            <a:ahLst/>
            <a:cxnLst/>
            <a:rect r="r" b="b" t="t" l="l"/>
            <a:pathLst>
              <a:path h="8987314" w="4358847">
                <a:moveTo>
                  <a:pt x="0" y="0"/>
                </a:moveTo>
                <a:lnTo>
                  <a:pt x="4358847" y="0"/>
                </a:lnTo>
                <a:lnTo>
                  <a:pt x="4358847" y="8987314"/>
                </a:lnTo>
                <a:lnTo>
                  <a:pt x="0" y="89873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022680" y="4519974"/>
            <a:ext cx="6861478" cy="1987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44"/>
              </a:lnSpc>
              <a:spcBef>
                <a:spcPct val="0"/>
              </a:spcBef>
            </a:pPr>
            <a:r>
              <a:rPr lang="en-US" b="true" sz="13700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Profile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60249" y="292398"/>
            <a:ext cx="2757787" cy="2768168"/>
          </a:xfrm>
          <a:custGeom>
            <a:avLst/>
            <a:gdLst/>
            <a:ahLst/>
            <a:cxnLst/>
            <a:rect r="r" b="b" t="t" l="l"/>
            <a:pathLst>
              <a:path h="2768168" w="2757787">
                <a:moveTo>
                  <a:pt x="0" y="0"/>
                </a:moveTo>
                <a:lnTo>
                  <a:pt x="2757787" y="0"/>
                </a:lnTo>
                <a:lnTo>
                  <a:pt x="2757787" y="2768168"/>
                </a:lnTo>
                <a:lnTo>
                  <a:pt x="0" y="2768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334190" y="9498396"/>
            <a:ext cx="24590634" cy="788604"/>
            <a:chOff x="0" y="0"/>
            <a:chExt cx="32787511" cy="105147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191030" cy="1051472"/>
              <a:chOff x="0" y="0"/>
              <a:chExt cx="2004477" cy="206814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0191030" y="0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0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0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0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sp>
        <p:nvSpPr>
          <p:cNvPr name="Freeform 19" id="19"/>
          <p:cNvSpPr/>
          <p:nvPr/>
        </p:nvSpPr>
        <p:spPr>
          <a:xfrm flipH="false" flipV="false" rot="0">
            <a:off x="9144000" y="292398"/>
            <a:ext cx="4169144" cy="8965902"/>
          </a:xfrm>
          <a:custGeom>
            <a:avLst/>
            <a:gdLst/>
            <a:ahLst/>
            <a:cxnLst/>
            <a:rect r="r" b="b" t="t" l="l"/>
            <a:pathLst>
              <a:path h="8965902" w="4169144">
                <a:moveTo>
                  <a:pt x="0" y="0"/>
                </a:moveTo>
                <a:lnTo>
                  <a:pt x="4169144" y="0"/>
                </a:lnTo>
                <a:lnTo>
                  <a:pt x="4169144" y="8965902"/>
                </a:lnTo>
                <a:lnTo>
                  <a:pt x="0" y="89659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700" y="4331544"/>
            <a:ext cx="6861478" cy="1721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28"/>
              </a:lnSpc>
              <a:spcBef>
                <a:spcPct val="0"/>
              </a:spcBef>
            </a:pPr>
            <a:r>
              <a:rPr lang="en-US" b="true" sz="11900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Nosotros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60249" y="292398"/>
            <a:ext cx="2757787" cy="2768168"/>
          </a:xfrm>
          <a:custGeom>
            <a:avLst/>
            <a:gdLst/>
            <a:ahLst/>
            <a:cxnLst/>
            <a:rect r="r" b="b" t="t" l="l"/>
            <a:pathLst>
              <a:path h="2768168" w="2757787">
                <a:moveTo>
                  <a:pt x="0" y="0"/>
                </a:moveTo>
                <a:lnTo>
                  <a:pt x="2757787" y="0"/>
                </a:lnTo>
                <a:lnTo>
                  <a:pt x="2757787" y="2768168"/>
                </a:lnTo>
                <a:lnTo>
                  <a:pt x="0" y="2768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334190" y="9498396"/>
            <a:ext cx="24590634" cy="788604"/>
            <a:chOff x="0" y="0"/>
            <a:chExt cx="32787511" cy="105147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191030" cy="1051472"/>
              <a:chOff x="0" y="0"/>
              <a:chExt cx="2004477" cy="206814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0191030" y="0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0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0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0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sp>
        <p:nvSpPr>
          <p:cNvPr name="Freeform 19" id="19"/>
          <p:cNvSpPr/>
          <p:nvPr/>
        </p:nvSpPr>
        <p:spPr>
          <a:xfrm flipH="false" flipV="false" rot="0">
            <a:off x="6961126" y="268190"/>
            <a:ext cx="4202876" cy="8990110"/>
          </a:xfrm>
          <a:custGeom>
            <a:avLst/>
            <a:gdLst/>
            <a:ahLst/>
            <a:cxnLst/>
            <a:rect r="r" b="b" t="t" l="l"/>
            <a:pathLst>
              <a:path h="8990110" w="4202876">
                <a:moveTo>
                  <a:pt x="0" y="0"/>
                </a:moveTo>
                <a:lnTo>
                  <a:pt x="4202877" y="0"/>
                </a:lnTo>
                <a:lnTo>
                  <a:pt x="4202877" y="8990110"/>
                </a:lnTo>
                <a:lnTo>
                  <a:pt x="0" y="89901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814801" y="4904039"/>
            <a:ext cx="6861478" cy="1721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28"/>
              </a:lnSpc>
              <a:spcBef>
                <a:spcPct val="0"/>
              </a:spcBef>
            </a:pPr>
            <a:r>
              <a:rPr lang="en-US" b="true" sz="11900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Blog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60249" y="292398"/>
            <a:ext cx="2757787" cy="2768168"/>
          </a:xfrm>
          <a:custGeom>
            <a:avLst/>
            <a:gdLst/>
            <a:ahLst/>
            <a:cxnLst/>
            <a:rect r="r" b="b" t="t" l="l"/>
            <a:pathLst>
              <a:path h="2768168" w="2757787">
                <a:moveTo>
                  <a:pt x="0" y="0"/>
                </a:moveTo>
                <a:lnTo>
                  <a:pt x="2757787" y="0"/>
                </a:lnTo>
                <a:lnTo>
                  <a:pt x="2757787" y="2768168"/>
                </a:lnTo>
                <a:lnTo>
                  <a:pt x="0" y="2768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334190" y="9498396"/>
            <a:ext cx="24590634" cy="788604"/>
            <a:chOff x="0" y="0"/>
            <a:chExt cx="32787511" cy="105147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191030" cy="1051472"/>
              <a:chOff x="0" y="0"/>
              <a:chExt cx="2004477" cy="206814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0191030" y="0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0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0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0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sp>
        <p:nvSpPr>
          <p:cNvPr name="Freeform 19" id="19"/>
          <p:cNvSpPr/>
          <p:nvPr/>
        </p:nvSpPr>
        <p:spPr>
          <a:xfrm flipH="false" flipV="false" rot="0">
            <a:off x="7655899" y="131289"/>
            <a:ext cx="4529279" cy="9127011"/>
          </a:xfrm>
          <a:custGeom>
            <a:avLst/>
            <a:gdLst/>
            <a:ahLst/>
            <a:cxnLst/>
            <a:rect r="r" b="b" t="t" l="l"/>
            <a:pathLst>
              <a:path h="9127011" w="4529279">
                <a:moveTo>
                  <a:pt x="0" y="0"/>
                </a:moveTo>
                <a:lnTo>
                  <a:pt x="4529279" y="0"/>
                </a:lnTo>
                <a:lnTo>
                  <a:pt x="4529279" y="9127011"/>
                </a:lnTo>
                <a:lnTo>
                  <a:pt x="0" y="91270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99648" y="3848500"/>
            <a:ext cx="6861478" cy="1721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28"/>
              </a:lnSpc>
              <a:spcBef>
                <a:spcPct val="0"/>
              </a:spcBef>
            </a:pPr>
            <a:r>
              <a:rPr lang="en-US" b="true" sz="11900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Entry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60249" y="292398"/>
            <a:ext cx="2757787" cy="2768168"/>
          </a:xfrm>
          <a:custGeom>
            <a:avLst/>
            <a:gdLst/>
            <a:ahLst/>
            <a:cxnLst/>
            <a:rect r="r" b="b" t="t" l="l"/>
            <a:pathLst>
              <a:path h="2768168" w="2757787">
                <a:moveTo>
                  <a:pt x="0" y="0"/>
                </a:moveTo>
                <a:lnTo>
                  <a:pt x="2757787" y="0"/>
                </a:lnTo>
                <a:lnTo>
                  <a:pt x="2757787" y="2768168"/>
                </a:lnTo>
                <a:lnTo>
                  <a:pt x="0" y="2768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334190" y="9498396"/>
            <a:ext cx="24590634" cy="788604"/>
            <a:chOff x="0" y="0"/>
            <a:chExt cx="32787511" cy="105147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191030" cy="1051472"/>
              <a:chOff x="0" y="0"/>
              <a:chExt cx="2004477" cy="206814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0191030" y="0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0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0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0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grpSp>
        <p:nvGrpSpPr>
          <p:cNvPr name="Group 19" id="19"/>
          <p:cNvGrpSpPr/>
          <p:nvPr/>
        </p:nvGrpSpPr>
        <p:grpSpPr>
          <a:xfrm rot="0">
            <a:off x="1769034" y="2760541"/>
            <a:ext cx="4467125" cy="2972334"/>
            <a:chOff x="0" y="0"/>
            <a:chExt cx="1632902" cy="10865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632902" cy="1086500"/>
            </a:xfrm>
            <a:custGeom>
              <a:avLst/>
              <a:gdLst/>
              <a:ahLst/>
              <a:cxnLst/>
              <a:rect r="r" b="b" t="t" l="l"/>
              <a:pathLst>
                <a:path h="1086500" w="1632902">
                  <a:moveTo>
                    <a:pt x="10399" y="0"/>
                  </a:moveTo>
                  <a:lnTo>
                    <a:pt x="1622504" y="0"/>
                  </a:lnTo>
                  <a:cubicBezTo>
                    <a:pt x="1625262" y="0"/>
                    <a:pt x="1627907" y="1096"/>
                    <a:pt x="1629857" y="3046"/>
                  </a:cubicBezTo>
                  <a:cubicBezTo>
                    <a:pt x="1631807" y="4996"/>
                    <a:pt x="1632902" y="7641"/>
                    <a:pt x="1632902" y="10399"/>
                  </a:cubicBezTo>
                  <a:lnTo>
                    <a:pt x="1632902" y="1076102"/>
                  </a:lnTo>
                  <a:cubicBezTo>
                    <a:pt x="1632902" y="1078859"/>
                    <a:pt x="1631807" y="1081504"/>
                    <a:pt x="1629857" y="1083454"/>
                  </a:cubicBezTo>
                  <a:cubicBezTo>
                    <a:pt x="1627907" y="1085404"/>
                    <a:pt x="1625262" y="1086500"/>
                    <a:pt x="1622504" y="1086500"/>
                  </a:cubicBezTo>
                  <a:lnTo>
                    <a:pt x="10399" y="1086500"/>
                  </a:lnTo>
                  <a:cubicBezTo>
                    <a:pt x="7641" y="1086500"/>
                    <a:pt x="4996" y="1085404"/>
                    <a:pt x="3046" y="1083454"/>
                  </a:cubicBezTo>
                  <a:cubicBezTo>
                    <a:pt x="1096" y="1081504"/>
                    <a:pt x="0" y="1078859"/>
                    <a:pt x="0" y="1076102"/>
                  </a:cubicBezTo>
                  <a:lnTo>
                    <a:pt x="0" y="10399"/>
                  </a:lnTo>
                  <a:cubicBezTo>
                    <a:pt x="0" y="7641"/>
                    <a:pt x="1096" y="4996"/>
                    <a:pt x="3046" y="3046"/>
                  </a:cubicBezTo>
                  <a:cubicBezTo>
                    <a:pt x="4996" y="1096"/>
                    <a:pt x="7641" y="0"/>
                    <a:pt x="103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9525"/>
              <a:ext cx="1632902" cy="1076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3466878" y="2330838"/>
            <a:ext cx="1072897" cy="1072897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45AD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6910803" y="2760541"/>
            <a:ext cx="4467125" cy="2972334"/>
            <a:chOff x="0" y="0"/>
            <a:chExt cx="1632902" cy="10865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632902" cy="1086500"/>
            </a:xfrm>
            <a:custGeom>
              <a:avLst/>
              <a:gdLst/>
              <a:ahLst/>
              <a:cxnLst/>
              <a:rect r="r" b="b" t="t" l="l"/>
              <a:pathLst>
                <a:path h="1086500" w="1632902">
                  <a:moveTo>
                    <a:pt x="10399" y="0"/>
                  </a:moveTo>
                  <a:lnTo>
                    <a:pt x="1622504" y="0"/>
                  </a:lnTo>
                  <a:cubicBezTo>
                    <a:pt x="1625262" y="0"/>
                    <a:pt x="1627907" y="1096"/>
                    <a:pt x="1629857" y="3046"/>
                  </a:cubicBezTo>
                  <a:cubicBezTo>
                    <a:pt x="1631807" y="4996"/>
                    <a:pt x="1632902" y="7641"/>
                    <a:pt x="1632902" y="10399"/>
                  </a:cubicBezTo>
                  <a:lnTo>
                    <a:pt x="1632902" y="1076102"/>
                  </a:lnTo>
                  <a:cubicBezTo>
                    <a:pt x="1632902" y="1078859"/>
                    <a:pt x="1631807" y="1081504"/>
                    <a:pt x="1629857" y="1083454"/>
                  </a:cubicBezTo>
                  <a:cubicBezTo>
                    <a:pt x="1627907" y="1085404"/>
                    <a:pt x="1625262" y="1086500"/>
                    <a:pt x="1622504" y="1086500"/>
                  </a:cubicBezTo>
                  <a:lnTo>
                    <a:pt x="10399" y="1086500"/>
                  </a:lnTo>
                  <a:cubicBezTo>
                    <a:pt x="7641" y="1086500"/>
                    <a:pt x="4996" y="1085404"/>
                    <a:pt x="3046" y="1083454"/>
                  </a:cubicBezTo>
                  <a:cubicBezTo>
                    <a:pt x="1096" y="1081504"/>
                    <a:pt x="0" y="1078859"/>
                    <a:pt x="0" y="1076102"/>
                  </a:cubicBezTo>
                  <a:lnTo>
                    <a:pt x="0" y="10399"/>
                  </a:lnTo>
                  <a:cubicBezTo>
                    <a:pt x="0" y="7641"/>
                    <a:pt x="1096" y="4996"/>
                    <a:pt x="3046" y="3046"/>
                  </a:cubicBezTo>
                  <a:cubicBezTo>
                    <a:pt x="4996" y="1096"/>
                    <a:pt x="7641" y="0"/>
                    <a:pt x="103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9525"/>
              <a:ext cx="1632902" cy="1076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8608647" y="2481335"/>
            <a:ext cx="1072897" cy="1072897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CCAC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2051110" y="2760541"/>
            <a:ext cx="4467125" cy="2972334"/>
            <a:chOff x="0" y="0"/>
            <a:chExt cx="1632902" cy="10865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632902" cy="1086500"/>
            </a:xfrm>
            <a:custGeom>
              <a:avLst/>
              <a:gdLst/>
              <a:ahLst/>
              <a:cxnLst/>
              <a:rect r="r" b="b" t="t" l="l"/>
              <a:pathLst>
                <a:path h="1086500" w="1632902">
                  <a:moveTo>
                    <a:pt x="10399" y="0"/>
                  </a:moveTo>
                  <a:lnTo>
                    <a:pt x="1622504" y="0"/>
                  </a:lnTo>
                  <a:cubicBezTo>
                    <a:pt x="1625262" y="0"/>
                    <a:pt x="1627907" y="1096"/>
                    <a:pt x="1629857" y="3046"/>
                  </a:cubicBezTo>
                  <a:cubicBezTo>
                    <a:pt x="1631807" y="4996"/>
                    <a:pt x="1632902" y="7641"/>
                    <a:pt x="1632902" y="10399"/>
                  </a:cubicBezTo>
                  <a:lnTo>
                    <a:pt x="1632902" y="1076102"/>
                  </a:lnTo>
                  <a:cubicBezTo>
                    <a:pt x="1632902" y="1078859"/>
                    <a:pt x="1631807" y="1081504"/>
                    <a:pt x="1629857" y="1083454"/>
                  </a:cubicBezTo>
                  <a:cubicBezTo>
                    <a:pt x="1627907" y="1085404"/>
                    <a:pt x="1625262" y="1086500"/>
                    <a:pt x="1622504" y="1086500"/>
                  </a:cubicBezTo>
                  <a:lnTo>
                    <a:pt x="10399" y="1086500"/>
                  </a:lnTo>
                  <a:cubicBezTo>
                    <a:pt x="7641" y="1086500"/>
                    <a:pt x="4996" y="1085404"/>
                    <a:pt x="3046" y="1083454"/>
                  </a:cubicBezTo>
                  <a:cubicBezTo>
                    <a:pt x="1096" y="1081504"/>
                    <a:pt x="0" y="1078859"/>
                    <a:pt x="0" y="1076102"/>
                  </a:cubicBezTo>
                  <a:lnTo>
                    <a:pt x="0" y="10399"/>
                  </a:lnTo>
                  <a:cubicBezTo>
                    <a:pt x="0" y="7641"/>
                    <a:pt x="1096" y="4996"/>
                    <a:pt x="3046" y="3046"/>
                  </a:cubicBezTo>
                  <a:cubicBezTo>
                    <a:pt x="4996" y="1096"/>
                    <a:pt x="7641" y="0"/>
                    <a:pt x="103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9525"/>
              <a:ext cx="1632902" cy="1076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3748955" y="2481335"/>
            <a:ext cx="1072897" cy="1072897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C486B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1769764" y="6116647"/>
            <a:ext cx="4467125" cy="2972334"/>
            <a:chOff x="0" y="0"/>
            <a:chExt cx="1632902" cy="10865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632902" cy="1086500"/>
            </a:xfrm>
            <a:custGeom>
              <a:avLst/>
              <a:gdLst/>
              <a:ahLst/>
              <a:cxnLst/>
              <a:rect r="r" b="b" t="t" l="l"/>
              <a:pathLst>
                <a:path h="1086500" w="1632902">
                  <a:moveTo>
                    <a:pt x="10399" y="0"/>
                  </a:moveTo>
                  <a:lnTo>
                    <a:pt x="1622504" y="0"/>
                  </a:lnTo>
                  <a:cubicBezTo>
                    <a:pt x="1625262" y="0"/>
                    <a:pt x="1627907" y="1096"/>
                    <a:pt x="1629857" y="3046"/>
                  </a:cubicBezTo>
                  <a:cubicBezTo>
                    <a:pt x="1631807" y="4996"/>
                    <a:pt x="1632902" y="7641"/>
                    <a:pt x="1632902" y="10399"/>
                  </a:cubicBezTo>
                  <a:lnTo>
                    <a:pt x="1632902" y="1076102"/>
                  </a:lnTo>
                  <a:cubicBezTo>
                    <a:pt x="1632902" y="1078859"/>
                    <a:pt x="1631807" y="1081504"/>
                    <a:pt x="1629857" y="1083454"/>
                  </a:cubicBezTo>
                  <a:cubicBezTo>
                    <a:pt x="1627907" y="1085404"/>
                    <a:pt x="1625262" y="1086500"/>
                    <a:pt x="1622504" y="1086500"/>
                  </a:cubicBezTo>
                  <a:lnTo>
                    <a:pt x="10399" y="1086500"/>
                  </a:lnTo>
                  <a:cubicBezTo>
                    <a:pt x="7641" y="1086500"/>
                    <a:pt x="4996" y="1085404"/>
                    <a:pt x="3046" y="1083454"/>
                  </a:cubicBezTo>
                  <a:cubicBezTo>
                    <a:pt x="1096" y="1081504"/>
                    <a:pt x="0" y="1078859"/>
                    <a:pt x="0" y="1076102"/>
                  </a:cubicBezTo>
                  <a:lnTo>
                    <a:pt x="0" y="10399"/>
                  </a:lnTo>
                  <a:cubicBezTo>
                    <a:pt x="0" y="7641"/>
                    <a:pt x="1096" y="4996"/>
                    <a:pt x="3046" y="3046"/>
                  </a:cubicBezTo>
                  <a:cubicBezTo>
                    <a:pt x="4996" y="1096"/>
                    <a:pt x="7641" y="0"/>
                    <a:pt x="103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9525"/>
              <a:ext cx="1632902" cy="1076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3394891" y="5954195"/>
            <a:ext cx="1072897" cy="1072897"/>
            <a:chOff x="0" y="0"/>
            <a:chExt cx="812800" cy="8128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6CE17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6911533" y="6116647"/>
            <a:ext cx="4467125" cy="2972334"/>
            <a:chOff x="0" y="0"/>
            <a:chExt cx="1632902" cy="10865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1632902" cy="1086500"/>
            </a:xfrm>
            <a:custGeom>
              <a:avLst/>
              <a:gdLst/>
              <a:ahLst/>
              <a:cxnLst/>
              <a:rect r="r" b="b" t="t" l="l"/>
              <a:pathLst>
                <a:path h="1086500" w="1632902">
                  <a:moveTo>
                    <a:pt x="10399" y="0"/>
                  </a:moveTo>
                  <a:lnTo>
                    <a:pt x="1622504" y="0"/>
                  </a:lnTo>
                  <a:cubicBezTo>
                    <a:pt x="1625262" y="0"/>
                    <a:pt x="1627907" y="1096"/>
                    <a:pt x="1629857" y="3046"/>
                  </a:cubicBezTo>
                  <a:cubicBezTo>
                    <a:pt x="1631807" y="4996"/>
                    <a:pt x="1632902" y="7641"/>
                    <a:pt x="1632902" y="10399"/>
                  </a:cubicBezTo>
                  <a:lnTo>
                    <a:pt x="1632902" y="1076102"/>
                  </a:lnTo>
                  <a:cubicBezTo>
                    <a:pt x="1632902" y="1078859"/>
                    <a:pt x="1631807" y="1081504"/>
                    <a:pt x="1629857" y="1083454"/>
                  </a:cubicBezTo>
                  <a:cubicBezTo>
                    <a:pt x="1627907" y="1085404"/>
                    <a:pt x="1625262" y="1086500"/>
                    <a:pt x="1622504" y="1086500"/>
                  </a:cubicBezTo>
                  <a:lnTo>
                    <a:pt x="10399" y="1086500"/>
                  </a:lnTo>
                  <a:cubicBezTo>
                    <a:pt x="7641" y="1086500"/>
                    <a:pt x="4996" y="1085404"/>
                    <a:pt x="3046" y="1083454"/>
                  </a:cubicBezTo>
                  <a:cubicBezTo>
                    <a:pt x="1096" y="1081504"/>
                    <a:pt x="0" y="1078859"/>
                    <a:pt x="0" y="1076102"/>
                  </a:cubicBezTo>
                  <a:lnTo>
                    <a:pt x="0" y="10399"/>
                  </a:lnTo>
                  <a:cubicBezTo>
                    <a:pt x="0" y="7641"/>
                    <a:pt x="1096" y="4996"/>
                    <a:pt x="3046" y="3046"/>
                  </a:cubicBezTo>
                  <a:cubicBezTo>
                    <a:pt x="4996" y="1096"/>
                    <a:pt x="7641" y="0"/>
                    <a:pt x="103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9525"/>
              <a:ext cx="1632902" cy="1076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8609377" y="5954195"/>
            <a:ext cx="1072897" cy="1072897"/>
            <a:chOff x="0" y="0"/>
            <a:chExt cx="812800" cy="81280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12051841" y="6116647"/>
            <a:ext cx="4467125" cy="2972334"/>
            <a:chOff x="0" y="0"/>
            <a:chExt cx="1632902" cy="108650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1632902" cy="1086500"/>
            </a:xfrm>
            <a:custGeom>
              <a:avLst/>
              <a:gdLst/>
              <a:ahLst/>
              <a:cxnLst/>
              <a:rect r="r" b="b" t="t" l="l"/>
              <a:pathLst>
                <a:path h="1086500" w="1632902">
                  <a:moveTo>
                    <a:pt x="10399" y="0"/>
                  </a:moveTo>
                  <a:lnTo>
                    <a:pt x="1622504" y="0"/>
                  </a:lnTo>
                  <a:cubicBezTo>
                    <a:pt x="1625262" y="0"/>
                    <a:pt x="1627907" y="1096"/>
                    <a:pt x="1629857" y="3046"/>
                  </a:cubicBezTo>
                  <a:cubicBezTo>
                    <a:pt x="1631807" y="4996"/>
                    <a:pt x="1632902" y="7641"/>
                    <a:pt x="1632902" y="10399"/>
                  </a:cubicBezTo>
                  <a:lnTo>
                    <a:pt x="1632902" y="1076102"/>
                  </a:lnTo>
                  <a:cubicBezTo>
                    <a:pt x="1632902" y="1078859"/>
                    <a:pt x="1631807" y="1081504"/>
                    <a:pt x="1629857" y="1083454"/>
                  </a:cubicBezTo>
                  <a:cubicBezTo>
                    <a:pt x="1627907" y="1085404"/>
                    <a:pt x="1625262" y="1086500"/>
                    <a:pt x="1622504" y="1086500"/>
                  </a:cubicBezTo>
                  <a:lnTo>
                    <a:pt x="10399" y="1086500"/>
                  </a:lnTo>
                  <a:cubicBezTo>
                    <a:pt x="7641" y="1086500"/>
                    <a:pt x="4996" y="1085404"/>
                    <a:pt x="3046" y="1083454"/>
                  </a:cubicBezTo>
                  <a:cubicBezTo>
                    <a:pt x="1096" y="1081504"/>
                    <a:pt x="0" y="1078859"/>
                    <a:pt x="0" y="1076102"/>
                  </a:cubicBezTo>
                  <a:lnTo>
                    <a:pt x="0" y="10399"/>
                  </a:lnTo>
                  <a:cubicBezTo>
                    <a:pt x="0" y="7641"/>
                    <a:pt x="1096" y="4996"/>
                    <a:pt x="3046" y="3046"/>
                  </a:cubicBezTo>
                  <a:cubicBezTo>
                    <a:pt x="4996" y="1096"/>
                    <a:pt x="7641" y="0"/>
                    <a:pt x="103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0" y="9525"/>
              <a:ext cx="1632902" cy="1076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52" id="52"/>
          <p:cNvGrpSpPr/>
          <p:nvPr/>
        </p:nvGrpSpPr>
        <p:grpSpPr>
          <a:xfrm rot="0">
            <a:off x="13748224" y="5954195"/>
            <a:ext cx="1072897" cy="1072897"/>
            <a:chOff x="0" y="0"/>
            <a:chExt cx="812800" cy="81280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45AD"/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sp>
        <p:nvSpPr>
          <p:cNvPr name="Freeform 55" id="55"/>
          <p:cNvSpPr/>
          <p:nvPr/>
        </p:nvSpPr>
        <p:spPr>
          <a:xfrm flipH="false" flipV="false" rot="0">
            <a:off x="3707950" y="2539602"/>
            <a:ext cx="592215" cy="655369"/>
          </a:xfrm>
          <a:custGeom>
            <a:avLst/>
            <a:gdLst/>
            <a:ahLst/>
            <a:cxnLst/>
            <a:rect r="r" b="b" t="t" l="l"/>
            <a:pathLst>
              <a:path h="655369" w="592215">
                <a:moveTo>
                  <a:pt x="0" y="0"/>
                </a:moveTo>
                <a:lnTo>
                  <a:pt x="592215" y="0"/>
                </a:lnTo>
                <a:lnTo>
                  <a:pt x="592215" y="655369"/>
                </a:lnTo>
                <a:lnTo>
                  <a:pt x="0" y="6553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6" id="56"/>
          <p:cNvSpPr/>
          <p:nvPr/>
        </p:nvSpPr>
        <p:spPr>
          <a:xfrm flipH="false" flipV="false" rot="0">
            <a:off x="8856265" y="2746118"/>
            <a:ext cx="579122" cy="599350"/>
          </a:xfrm>
          <a:custGeom>
            <a:avLst/>
            <a:gdLst/>
            <a:ahLst/>
            <a:cxnLst/>
            <a:rect r="r" b="b" t="t" l="l"/>
            <a:pathLst>
              <a:path h="599350" w="579122">
                <a:moveTo>
                  <a:pt x="0" y="0"/>
                </a:moveTo>
                <a:lnTo>
                  <a:pt x="579122" y="0"/>
                </a:lnTo>
                <a:lnTo>
                  <a:pt x="579122" y="599351"/>
                </a:lnTo>
                <a:lnTo>
                  <a:pt x="0" y="59935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7" id="57"/>
          <p:cNvSpPr/>
          <p:nvPr/>
        </p:nvSpPr>
        <p:spPr>
          <a:xfrm flipH="false" flipV="false" rot="0">
            <a:off x="13906523" y="6119585"/>
            <a:ext cx="756300" cy="742119"/>
          </a:xfrm>
          <a:custGeom>
            <a:avLst/>
            <a:gdLst/>
            <a:ahLst/>
            <a:cxnLst/>
            <a:rect r="r" b="b" t="t" l="l"/>
            <a:pathLst>
              <a:path h="742119" w="756300">
                <a:moveTo>
                  <a:pt x="0" y="0"/>
                </a:moveTo>
                <a:lnTo>
                  <a:pt x="756300" y="0"/>
                </a:lnTo>
                <a:lnTo>
                  <a:pt x="756300" y="742119"/>
                </a:lnTo>
                <a:lnTo>
                  <a:pt x="0" y="74211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8" id="58"/>
          <p:cNvSpPr/>
          <p:nvPr/>
        </p:nvSpPr>
        <p:spPr>
          <a:xfrm flipH="false" flipV="false" rot="0">
            <a:off x="3607826" y="6204823"/>
            <a:ext cx="647027" cy="656880"/>
          </a:xfrm>
          <a:custGeom>
            <a:avLst/>
            <a:gdLst/>
            <a:ahLst/>
            <a:cxnLst/>
            <a:rect r="r" b="b" t="t" l="l"/>
            <a:pathLst>
              <a:path h="656880" w="647027">
                <a:moveTo>
                  <a:pt x="0" y="0"/>
                </a:moveTo>
                <a:lnTo>
                  <a:pt x="647027" y="0"/>
                </a:lnTo>
                <a:lnTo>
                  <a:pt x="647027" y="656881"/>
                </a:lnTo>
                <a:lnTo>
                  <a:pt x="0" y="65688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9" id="59"/>
          <p:cNvSpPr/>
          <p:nvPr/>
        </p:nvSpPr>
        <p:spPr>
          <a:xfrm flipH="false" flipV="false" rot="0">
            <a:off x="13997303" y="2677832"/>
            <a:ext cx="667637" cy="667637"/>
          </a:xfrm>
          <a:custGeom>
            <a:avLst/>
            <a:gdLst/>
            <a:ahLst/>
            <a:cxnLst/>
            <a:rect r="r" b="b" t="t" l="l"/>
            <a:pathLst>
              <a:path h="667637" w="667637">
                <a:moveTo>
                  <a:pt x="0" y="0"/>
                </a:moveTo>
                <a:lnTo>
                  <a:pt x="667636" y="0"/>
                </a:lnTo>
                <a:lnTo>
                  <a:pt x="667636" y="667637"/>
                </a:lnTo>
                <a:lnTo>
                  <a:pt x="0" y="66763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0" id="60"/>
          <p:cNvSpPr/>
          <p:nvPr/>
        </p:nvSpPr>
        <p:spPr>
          <a:xfrm flipH="false" flipV="false" rot="0">
            <a:off x="8856265" y="6177334"/>
            <a:ext cx="623379" cy="623379"/>
          </a:xfrm>
          <a:custGeom>
            <a:avLst/>
            <a:gdLst/>
            <a:ahLst/>
            <a:cxnLst/>
            <a:rect r="r" b="b" t="t" l="l"/>
            <a:pathLst>
              <a:path h="623379" w="623379">
                <a:moveTo>
                  <a:pt x="0" y="0"/>
                </a:moveTo>
                <a:lnTo>
                  <a:pt x="623379" y="0"/>
                </a:lnTo>
                <a:lnTo>
                  <a:pt x="623379" y="623379"/>
                </a:lnTo>
                <a:lnTo>
                  <a:pt x="0" y="62337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1" id="61"/>
          <p:cNvSpPr txBox="true"/>
          <p:nvPr/>
        </p:nvSpPr>
        <p:spPr>
          <a:xfrm rot="0">
            <a:off x="4785025" y="800846"/>
            <a:ext cx="8717950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Componentes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2657857" y="3723781"/>
            <a:ext cx="2692400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 ⁠APP.JS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7797435" y="3808736"/>
            <a:ext cx="2692400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1F1F1"/>
                </a:solidFill>
                <a:latin typeface="Arimo Bold"/>
                <a:ea typeface="Arimo Bold"/>
                <a:cs typeface="Arimo Bold"/>
                <a:sym typeface="Arimo Bold"/>
              </a:rPr>
              <a:t>HEADER.JS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12706394" y="3891108"/>
            <a:ext cx="3249454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1F1F1"/>
                </a:solidFill>
                <a:latin typeface="Arimo Bold"/>
                <a:ea typeface="Arimo Bold"/>
                <a:cs typeface="Arimo Bold"/>
                <a:sym typeface="Arimo Bold"/>
              </a:rPr>
              <a:t>BLOGPOSTLIST.JS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2657857" y="7247214"/>
            <a:ext cx="2692400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BLOGPOST.JS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7936551" y="7264222"/>
            <a:ext cx="2692400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CREATEPOST.JS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13075447" y="7320869"/>
            <a:ext cx="2692400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SIDEBAR.JS</a:t>
            </a:r>
          </a:p>
        </p:txBody>
      </p:sp>
      <p:sp>
        <p:nvSpPr>
          <p:cNvPr name="TextBox 68" id="68"/>
          <p:cNvSpPr txBox="true"/>
          <p:nvPr/>
        </p:nvSpPr>
        <p:spPr>
          <a:xfrm rot="0">
            <a:off x="2317935" y="4265758"/>
            <a:ext cx="3372244" cy="814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Componente principal que manejará las rutas y la estructura de la página.</a:t>
            </a:r>
          </a:p>
        </p:txBody>
      </p:sp>
      <p:sp>
        <p:nvSpPr>
          <p:cNvPr name="TextBox 69" id="69"/>
          <p:cNvSpPr txBox="true"/>
          <p:nvPr/>
        </p:nvSpPr>
        <p:spPr>
          <a:xfrm rot="0">
            <a:off x="7525631" y="4265758"/>
            <a:ext cx="3238928" cy="814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1F1F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Componente principal que manejará las rutas y la estructura de la página.</a:t>
            </a:r>
          </a:p>
        </p:txBody>
      </p:sp>
      <p:sp>
        <p:nvSpPr>
          <p:cNvPr name="TextBox 70" id="70"/>
          <p:cNvSpPr txBox="true"/>
          <p:nvPr/>
        </p:nvSpPr>
        <p:spPr>
          <a:xfrm rot="0">
            <a:off x="12665209" y="4338998"/>
            <a:ext cx="3238928" cy="814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1F1F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Lista de proyectos disponibles, filtrados por categorías.</a:t>
            </a:r>
          </a:p>
        </p:txBody>
      </p:sp>
      <p:sp>
        <p:nvSpPr>
          <p:cNvPr name="TextBox 71" id="71"/>
          <p:cNvSpPr txBox="true"/>
          <p:nvPr/>
        </p:nvSpPr>
        <p:spPr>
          <a:xfrm rot="0">
            <a:off x="12654636" y="7737135"/>
            <a:ext cx="3534022" cy="1080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Barra lateral para navegación por categorías, perfiles de usuarios y temas recomendados.</a:t>
            </a:r>
          </a:p>
        </p:txBody>
      </p:sp>
      <p:sp>
        <p:nvSpPr>
          <p:cNvPr name="TextBox 72" id="72"/>
          <p:cNvSpPr txBox="true"/>
          <p:nvPr/>
        </p:nvSpPr>
        <p:spPr>
          <a:xfrm rot="0">
            <a:off x="7424923" y="7696380"/>
            <a:ext cx="3441805" cy="1614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Formulario para la creación de nuevas entradas de proyectos, con campos para categoría, descripción, relato del desarrollo y vinculación de código.</a:t>
            </a:r>
          </a:p>
        </p:txBody>
      </p:sp>
      <p:sp>
        <p:nvSpPr>
          <p:cNvPr name="TextBox 73" id="73"/>
          <p:cNvSpPr txBox="true"/>
          <p:nvPr/>
        </p:nvSpPr>
        <p:spPr>
          <a:xfrm rot="0">
            <a:off x="2384593" y="7621864"/>
            <a:ext cx="3238928" cy="1347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Componente que mostrará los detalles de un proyecto específico, incluyendo la descripción y el código fuente.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60249" y="292398"/>
            <a:ext cx="2757787" cy="2768168"/>
          </a:xfrm>
          <a:custGeom>
            <a:avLst/>
            <a:gdLst/>
            <a:ahLst/>
            <a:cxnLst/>
            <a:rect r="r" b="b" t="t" l="l"/>
            <a:pathLst>
              <a:path h="2768168" w="2757787">
                <a:moveTo>
                  <a:pt x="0" y="0"/>
                </a:moveTo>
                <a:lnTo>
                  <a:pt x="2757787" y="0"/>
                </a:lnTo>
                <a:lnTo>
                  <a:pt x="2757787" y="2768168"/>
                </a:lnTo>
                <a:lnTo>
                  <a:pt x="0" y="2768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334190" y="9498396"/>
            <a:ext cx="24590634" cy="788604"/>
            <a:chOff x="0" y="0"/>
            <a:chExt cx="32787511" cy="105147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191030" cy="1051472"/>
              <a:chOff x="0" y="0"/>
              <a:chExt cx="2004477" cy="206814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0191030" y="0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0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0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0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grpSp>
        <p:nvGrpSpPr>
          <p:cNvPr name="Group 19" id="19"/>
          <p:cNvGrpSpPr/>
          <p:nvPr/>
        </p:nvGrpSpPr>
        <p:grpSpPr>
          <a:xfrm rot="0">
            <a:off x="0" y="1870535"/>
            <a:ext cx="10897525" cy="51466"/>
            <a:chOff x="0" y="0"/>
            <a:chExt cx="2870130" cy="1355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870130" cy="13555"/>
            </a:xfrm>
            <a:custGeom>
              <a:avLst/>
              <a:gdLst/>
              <a:ahLst/>
              <a:cxnLst/>
              <a:rect r="r" b="b" t="t" l="l"/>
              <a:pathLst>
                <a:path h="13555" w="2870130">
                  <a:moveTo>
                    <a:pt x="0" y="0"/>
                  </a:moveTo>
                  <a:lnTo>
                    <a:pt x="2870130" y="0"/>
                  </a:lnTo>
                  <a:lnTo>
                    <a:pt x="2870130" y="13555"/>
                  </a:lnTo>
                  <a:lnTo>
                    <a:pt x="0" y="13555"/>
                  </a:lnTo>
                  <a:close/>
                </a:path>
              </a:pathLst>
            </a:custGeom>
            <a:solidFill>
              <a:srgbClr val="00CCAC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9525"/>
              <a:ext cx="2870130" cy="4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2971887" y="2083725"/>
            <a:ext cx="12559215" cy="7252946"/>
          </a:xfrm>
          <a:custGeom>
            <a:avLst/>
            <a:gdLst/>
            <a:ahLst/>
            <a:cxnLst/>
            <a:rect r="r" b="b" t="t" l="l"/>
            <a:pathLst>
              <a:path h="7252946" w="12559215">
                <a:moveTo>
                  <a:pt x="0" y="0"/>
                </a:moveTo>
                <a:lnTo>
                  <a:pt x="12559214" y="0"/>
                </a:lnTo>
                <a:lnTo>
                  <a:pt x="12559214" y="7252946"/>
                </a:lnTo>
                <a:lnTo>
                  <a:pt x="0" y="72529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555116" y="775160"/>
            <a:ext cx="8638071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Ruta de Contenido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60249" y="292398"/>
            <a:ext cx="2757787" cy="2768168"/>
          </a:xfrm>
          <a:custGeom>
            <a:avLst/>
            <a:gdLst/>
            <a:ahLst/>
            <a:cxnLst/>
            <a:rect r="r" b="b" t="t" l="l"/>
            <a:pathLst>
              <a:path h="2768168" w="2757787">
                <a:moveTo>
                  <a:pt x="0" y="0"/>
                </a:moveTo>
                <a:lnTo>
                  <a:pt x="2757787" y="0"/>
                </a:lnTo>
                <a:lnTo>
                  <a:pt x="2757787" y="2768168"/>
                </a:lnTo>
                <a:lnTo>
                  <a:pt x="0" y="2768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334190" y="9498396"/>
            <a:ext cx="24590634" cy="788604"/>
            <a:chOff x="0" y="0"/>
            <a:chExt cx="32787511" cy="105147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191030" cy="1051472"/>
              <a:chOff x="0" y="0"/>
              <a:chExt cx="2004477" cy="206814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0191030" y="0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0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0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0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sp>
        <p:nvSpPr>
          <p:cNvPr name="TextBox 19" id="19"/>
          <p:cNvSpPr txBox="true"/>
          <p:nvPr/>
        </p:nvSpPr>
        <p:spPr>
          <a:xfrm rot="0">
            <a:off x="540898" y="800892"/>
            <a:ext cx="9815730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Diagrama de Eventos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0" y="1870535"/>
            <a:ext cx="10897525" cy="51466"/>
            <a:chOff x="0" y="0"/>
            <a:chExt cx="2870130" cy="1355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870130" cy="13555"/>
            </a:xfrm>
            <a:custGeom>
              <a:avLst/>
              <a:gdLst/>
              <a:ahLst/>
              <a:cxnLst/>
              <a:rect r="r" b="b" t="t" l="l"/>
              <a:pathLst>
                <a:path h="13555" w="2870130">
                  <a:moveTo>
                    <a:pt x="0" y="0"/>
                  </a:moveTo>
                  <a:lnTo>
                    <a:pt x="2870130" y="0"/>
                  </a:lnTo>
                  <a:lnTo>
                    <a:pt x="2870130" y="13555"/>
                  </a:lnTo>
                  <a:lnTo>
                    <a:pt x="0" y="13555"/>
                  </a:lnTo>
                  <a:close/>
                </a:path>
              </a:pathLst>
            </a:custGeom>
            <a:solidFill>
              <a:srgbClr val="F6CE17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9525"/>
              <a:ext cx="2870130" cy="4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28165" y="3038880"/>
            <a:ext cx="17989871" cy="5621498"/>
          </a:xfrm>
          <a:custGeom>
            <a:avLst/>
            <a:gdLst/>
            <a:ahLst/>
            <a:cxnLst/>
            <a:rect r="r" b="b" t="t" l="l"/>
            <a:pathLst>
              <a:path h="5621498" w="17989871">
                <a:moveTo>
                  <a:pt x="0" y="0"/>
                </a:moveTo>
                <a:lnTo>
                  <a:pt x="17989871" y="0"/>
                </a:lnTo>
                <a:lnTo>
                  <a:pt x="17989871" y="5621498"/>
                </a:lnTo>
                <a:lnTo>
                  <a:pt x="0" y="56214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6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334190" y="292398"/>
            <a:ext cx="24590634" cy="9994602"/>
            <a:chOff x="0" y="0"/>
            <a:chExt cx="32787511" cy="13326136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12274664"/>
              <a:ext cx="10191030" cy="1051472"/>
              <a:chOff x="0" y="0"/>
              <a:chExt cx="2004477" cy="20681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27592585" y="0"/>
              <a:ext cx="3677050" cy="3690891"/>
            </a:xfrm>
            <a:custGeom>
              <a:avLst/>
              <a:gdLst/>
              <a:ahLst/>
              <a:cxnLst/>
              <a:rect r="r" b="b" t="t" l="l"/>
              <a:pathLst>
                <a:path h="3690891" w="3677050">
                  <a:moveTo>
                    <a:pt x="0" y="0"/>
                  </a:moveTo>
                  <a:lnTo>
                    <a:pt x="3677050" y="0"/>
                  </a:lnTo>
                  <a:lnTo>
                    <a:pt x="3677050" y="3690891"/>
                  </a:lnTo>
                  <a:lnTo>
                    <a:pt x="0" y="36908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/>
            <p:nvPr/>
          </p:nvGrpSpPr>
          <p:grpSpPr>
            <a:xfrm rot="0">
              <a:off x="10191030" y="12274664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12274664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12274664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12274664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sp>
        <p:nvSpPr>
          <p:cNvPr name="Freeform 19" id="19"/>
          <p:cNvSpPr/>
          <p:nvPr/>
        </p:nvSpPr>
        <p:spPr>
          <a:xfrm flipH="false" flipV="false" rot="0">
            <a:off x="6961126" y="4447303"/>
            <a:ext cx="4763878" cy="4114800"/>
          </a:xfrm>
          <a:custGeom>
            <a:avLst/>
            <a:gdLst/>
            <a:ahLst/>
            <a:cxnLst/>
            <a:rect r="r" b="b" t="t" l="l"/>
            <a:pathLst>
              <a:path h="4114800" w="4763878">
                <a:moveTo>
                  <a:pt x="0" y="0"/>
                </a:moveTo>
                <a:lnTo>
                  <a:pt x="4763879" y="0"/>
                </a:lnTo>
                <a:lnTo>
                  <a:pt x="476387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148778" y="1095375"/>
            <a:ext cx="13990443" cy="145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b="true" sz="9999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GitHub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3244868"/>
            <a:ext cx="16230600" cy="526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1"/>
              </a:lnSpc>
              <a:spcBef>
                <a:spcPct val="0"/>
              </a:spcBef>
            </a:pPr>
            <a:r>
              <a:rPr lang="en-US" sz="3599" u="sng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hlinkClick r:id="rId6" tooltip="https://github.com/CGallardo98/CodeNet"/>
              </a:rPr>
              <a:t>https://github.com/CGallardo98/CodeNet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334190" y="9498396"/>
            <a:ext cx="7643272" cy="788604"/>
            <a:chOff x="0" y="0"/>
            <a:chExt cx="2004477" cy="206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04477" cy="206814"/>
            </a:xfrm>
            <a:custGeom>
              <a:avLst/>
              <a:gdLst/>
              <a:ahLst/>
              <a:cxnLst/>
              <a:rect r="r" b="b" t="t" l="l"/>
              <a:pathLst>
                <a:path h="206814" w="2004477">
                  <a:moveTo>
                    <a:pt x="0" y="0"/>
                  </a:moveTo>
                  <a:lnTo>
                    <a:pt x="2004477" y="0"/>
                  </a:lnTo>
                  <a:lnTo>
                    <a:pt x="2004477" y="206814"/>
                  </a:lnTo>
                  <a:lnTo>
                    <a:pt x="0" y="206814"/>
                  </a:lnTo>
                  <a:close/>
                </a:path>
              </a:pathLst>
            </a:custGeom>
            <a:solidFill>
              <a:srgbClr val="00CCA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2004477" cy="197289"/>
            </a:xfrm>
            <a:prstGeom prst="rect">
              <a:avLst/>
            </a:prstGeom>
          </p:spPr>
          <p:txBody>
            <a:bodyPr anchor="ctr" rtlCol="false" tIns="51017" lIns="51017" bIns="51017" rIns="51017"/>
            <a:lstStyle/>
            <a:p>
              <a:pPr algn="ctr">
                <a:lnSpc>
                  <a:spcPts val="16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360249" y="292398"/>
            <a:ext cx="2757787" cy="2768168"/>
          </a:xfrm>
          <a:custGeom>
            <a:avLst/>
            <a:gdLst/>
            <a:ahLst/>
            <a:cxnLst/>
            <a:rect r="r" b="b" t="t" l="l"/>
            <a:pathLst>
              <a:path h="2768168" w="2757787">
                <a:moveTo>
                  <a:pt x="0" y="0"/>
                </a:moveTo>
                <a:lnTo>
                  <a:pt x="2757787" y="0"/>
                </a:lnTo>
                <a:lnTo>
                  <a:pt x="2757787" y="2768168"/>
                </a:lnTo>
                <a:lnTo>
                  <a:pt x="0" y="2768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309082" y="9498396"/>
            <a:ext cx="4507707" cy="788604"/>
            <a:chOff x="0" y="0"/>
            <a:chExt cx="1182163" cy="2068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82163" cy="206814"/>
            </a:xfrm>
            <a:custGeom>
              <a:avLst/>
              <a:gdLst/>
              <a:ahLst/>
              <a:cxnLst/>
              <a:rect r="r" b="b" t="t" l="l"/>
              <a:pathLst>
                <a:path h="206814" w="1182163">
                  <a:moveTo>
                    <a:pt x="0" y="0"/>
                  </a:moveTo>
                  <a:lnTo>
                    <a:pt x="1182163" y="0"/>
                  </a:lnTo>
                  <a:lnTo>
                    <a:pt x="1182163" y="206814"/>
                  </a:lnTo>
                  <a:lnTo>
                    <a:pt x="0" y="206814"/>
                  </a:lnTo>
                  <a:close/>
                </a:path>
              </a:pathLst>
            </a:custGeom>
            <a:solidFill>
              <a:srgbClr val="8669F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9525"/>
              <a:ext cx="1182163" cy="197289"/>
            </a:xfrm>
            <a:prstGeom prst="rect">
              <a:avLst/>
            </a:prstGeom>
          </p:spPr>
          <p:txBody>
            <a:bodyPr anchor="ctr" rtlCol="false" tIns="51017" lIns="51017" bIns="51017" rIns="51017"/>
            <a:lstStyle/>
            <a:p>
              <a:pPr algn="ctr">
                <a:lnSpc>
                  <a:spcPts val="1605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782674" y="9498396"/>
            <a:ext cx="4856290" cy="788604"/>
            <a:chOff x="0" y="0"/>
            <a:chExt cx="1273580" cy="2068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73580" cy="206814"/>
            </a:xfrm>
            <a:custGeom>
              <a:avLst/>
              <a:gdLst/>
              <a:ahLst/>
              <a:cxnLst/>
              <a:rect r="r" b="b" t="t" l="l"/>
              <a:pathLst>
                <a:path h="206814" w="1273580">
                  <a:moveTo>
                    <a:pt x="0" y="0"/>
                  </a:moveTo>
                  <a:lnTo>
                    <a:pt x="1273580" y="0"/>
                  </a:lnTo>
                  <a:lnTo>
                    <a:pt x="1273580" y="206814"/>
                  </a:lnTo>
                  <a:lnTo>
                    <a:pt x="0" y="206814"/>
                  </a:lnTo>
                  <a:close/>
                </a:path>
              </a:pathLst>
            </a:custGeom>
            <a:solidFill>
              <a:srgbClr val="FC486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9525"/>
              <a:ext cx="1273580" cy="197289"/>
            </a:xfrm>
            <a:prstGeom prst="rect">
              <a:avLst/>
            </a:prstGeom>
          </p:spPr>
          <p:txBody>
            <a:bodyPr anchor="ctr" rtlCol="false" tIns="51017" lIns="51017" bIns="51017" rIns="51017"/>
            <a:lstStyle/>
            <a:p>
              <a:pPr algn="ctr">
                <a:lnSpc>
                  <a:spcPts val="160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816789" y="9498396"/>
            <a:ext cx="4507707" cy="788604"/>
            <a:chOff x="0" y="0"/>
            <a:chExt cx="1182163" cy="20681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82163" cy="206814"/>
            </a:xfrm>
            <a:custGeom>
              <a:avLst/>
              <a:gdLst/>
              <a:ahLst/>
              <a:cxnLst/>
              <a:rect r="r" b="b" t="t" l="l"/>
              <a:pathLst>
                <a:path h="206814" w="1182163">
                  <a:moveTo>
                    <a:pt x="0" y="0"/>
                  </a:moveTo>
                  <a:lnTo>
                    <a:pt x="1182163" y="0"/>
                  </a:lnTo>
                  <a:lnTo>
                    <a:pt x="1182163" y="206814"/>
                  </a:lnTo>
                  <a:lnTo>
                    <a:pt x="0" y="206814"/>
                  </a:lnTo>
                  <a:close/>
                </a:path>
              </a:pathLst>
            </a:custGeom>
            <a:solidFill>
              <a:srgbClr val="F6CE1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9525"/>
              <a:ext cx="1182163" cy="197289"/>
            </a:xfrm>
            <a:prstGeom prst="rect">
              <a:avLst/>
            </a:prstGeom>
          </p:spPr>
          <p:txBody>
            <a:bodyPr anchor="ctr" rtlCol="false" tIns="51017" lIns="51017" bIns="51017" rIns="51017"/>
            <a:lstStyle/>
            <a:p>
              <a:pPr algn="ctr">
                <a:lnSpc>
                  <a:spcPts val="1605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4748736" y="9498396"/>
            <a:ext cx="4507707" cy="788604"/>
            <a:chOff x="0" y="0"/>
            <a:chExt cx="1182163" cy="20681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82163" cy="206814"/>
            </a:xfrm>
            <a:custGeom>
              <a:avLst/>
              <a:gdLst/>
              <a:ahLst/>
              <a:cxnLst/>
              <a:rect r="r" b="b" t="t" l="l"/>
              <a:pathLst>
                <a:path h="206814" w="1182163">
                  <a:moveTo>
                    <a:pt x="0" y="0"/>
                  </a:moveTo>
                  <a:lnTo>
                    <a:pt x="1182163" y="0"/>
                  </a:lnTo>
                  <a:lnTo>
                    <a:pt x="1182163" y="206814"/>
                  </a:lnTo>
                  <a:lnTo>
                    <a:pt x="0" y="206814"/>
                  </a:lnTo>
                  <a:close/>
                </a:path>
              </a:pathLst>
            </a:custGeom>
            <a:solidFill>
              <a:srgbClr val="4B45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9525"/>
              <a:ext cx="1182163" cy="197289"/>
            </a:xfrm>
            <a:prstGeom prst="rect">
              <a:avLst/>
            </a:prstGeom>
          </p:spPr>
          <p:txBody>
            <a:bodyPr anchor="ctr" rtlCol="false" tIns="51017" lIns="51017" bIns="51017" rIns="51017"/>
            <a:lstStyle/>
            <a:p>
              <a:pPr algn="ctr">
                <a:lnSpc>
                  <a:spcPts val="1605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90940" y="292398"/>
            <a:ext cx="6250149" cy="5640760"/>
          </a:xfrm>
          <a:custGeom>
            <a:avLst/>
            <a:gdLst/>
            <a:ahLst/>
            <a:cxnLst/>
            <a:rect r="r" b="b" t="t" l="l"/>
            <a:pathLst>
              <a:path h="5640760" w="6250149">
                <a:moveTo>
                  <a:pt x="0" y="0"/>
                </a:moveTo>
                <a:lnTo>
                  <a:pt x="6250149" y="0"/>
                </a:lnTo>
                <a:lnTo>
                  <a:pt x="6250149" y="5640760"/>
                </a:lnTo>
                <a:lnTo>
                  <a:pt x="0" y="56407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5439221" y="4127480"/>
            <a:ext cx="6433053" cy="5263722"/>
          </a:xfrm>
          <a:custGeom>
            <a:avLst/>
            <a:gdLst/>
            <a:ahLst/>
            <a:cxnLst/>
            <a:rect r="r" b="b" t="t" l="l"/>
            <a:pathLst>
              <a:path h="5263722" w="6433053">
                <a:moveTo>
                  <a:pt x="0" y="0"/>
                </a:moveTo>
                <a:lnTo>
                  <a:pt x="6433054" y="0"/>
                </a:lnTo>
                <a:lnTo>
                  <a:pt x="6433054" y="5263721"/>
                </a:lnTo>
                <a:lnTo>
                  <a:pt x="0" y="52637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80" t="0" r="-138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155485" y="3743644"/>
            <a:ext cx="6962551" cy="4073092"/>
          </a:xfrm>
          <a:custGeom>
            <a:avLst/>
            <a:gdLst/>
            <a:ahLst/>
            <a:cxnLst/>
            <a:rect r="r" b="b" t="t" l="l"/>
            <a:pathLst>
              <a:path h="4073092" w="6962551">
                <a:moveTo>
                  <a:pt x="0" y="0"/>
                </a:moveTo>
                <a:lnTo>
                  <a:pt x="6962551" y="0"/>
                </a:lnTo>
                <a:lnTo>
                  <a:pt x="6962551" y="4073092"/>
                </a:lnTo>
                <a:lnTo>
                  <a:pt x="0" y="40730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028700" y="66675"/>
            <a:ext cx="16230600" cy="145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b="true" sz="9999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ReadMe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334190" y="292398"/>
            <a:ext cx="24590634" cy="9994602"/>
            <a:chOff x="0" y="0"/>
            <a:chExt cx="32787511" cy="13326136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12274664"/>
              <a:ext cx="10191030" cy="1051472"/>
              <a:chOff x="0" y="0"/>
              <a:chExt cx="2004477" cy="20681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27592585" y="0"/>
              <a:ext cx="3677050" cy="3690891"/>
            </a:xfrm>
            <a:custGeom>
              <a:avLst/>
              <a:gdLst/>
              <a:ahLst/>
              <a:cxnLst/>
              <a:rect r="r" b="b" t="t" l="l"/>
              <a:pathLst>
                <a:path h="3690891" w="3677050">
                  <a:moveTo>
                    <a:pt x="0" y="0"/>
                  </a:moveTo>
                  <a:lnTo>
                    <a:pt x="3677050" y="0"/>
                  </a:lnTo>
                  <a:lnTo>
                    <a:pt x="3677050" y="3690891"/>
                  </a:lnTo>
                  <a:lnTo>
                    <a:pt x="0" y="36908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/>
            <p:nvPr/>
          </p:nvGrpSpPr>
          <p:grpSpPr>
            <a:xfrm rot="0">
              <a:off x="10191030" y="12274664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12274664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12274664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12274664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grpSp>
        <p:nvGrpSpPr>
          <p:cNvPr name="Group 19" id="19"/>
          <p:cNvGrpSpPr/>
          <p:nvPr/>
        </p:nvGrpSpPr>
        <p:grpSpPr>
          <a:xfrm rot="0">
            <a:off x="0" y="5992291"/>
            <a:ext cx="18288000" cy="3396475"/>
            <a:chOff x="0" y="0"/>
            <a:chExt cx="875549" cy="16260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75549" cy="162608"/>
            </a:xfrm>
            <a:custGeom>
              <a:avLst/>
              <a:gdLst/>
              <a:ahLst/>
              <a:cxnLst/>
              <a:rect r="r" b="b" t="t" l="l"/>
              <a:pathLst>
                <a:path h="162608" w="875549">
                  <a:moveTo>
                    <a:pt x="0" y="0"/>
                  </a:moveTo>
                  <a:lnTo>
                    <a:pt x="875549" y="0"/>
                  </a:lnTo>
                  <a:lnTo>
                    <a:pt x="875549" y="162608"/>
                  </a:lnTo>
                  <a:lnTo>
                    <a:pt x="0" y="162608"/>
                  </a:lnTo>
                  <a:close/>
                </a:path>
              </a:pathLst>
            </a:custGeom>
            <a:blipFill>
              <a:blip r:embed="rId4">
                <a:alphaModFix amt="44999"/>
              </a:blip>
              <a:stretch>
                <a:fillRect l="0" t="-74208" r="0" b="-112511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2148778" y="2238619"/>
            <a:ext cx="13990443" cy="145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b="true" sz="9999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Gracias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7543" y="3534516"/>
            <a:ext cx="1742162" cy="1173782"/>
          </a:xfrm>
          <a:custGeom>
            <a:avLst/>
            <a:gdLst/>
            <a:ahLst/>
            <a:cxnLst/>
            <a:rect r="r" b="b" t="t" l="l"/>
            <a:pathLst>
              <a:path h="1173782" w="1742162">
                <a:moveTo>
                  <a:pt x="0" y="0"/>
                </a:moveTo>
                <a:lnTo>
                  <a:pt x="1742162" y="0"/>
                </a:lnTo>
                <a:lnTo>
                  <a:pt x="1742162" y="1173782"/>
                </a:lnTo>
                <a:lnTo>
                  <a:pt x="0" y="11737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33568" y="3601191"/>
            <a:ext cx="14420864" cy="4058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79"/>
              </a:lnSpc>
              <a:spcBef>
                <a:spcPct val="0"/>
              </a:spcBef>
            </a:pPr>
            <a:r>
              <a:rPr lang="en-US" b="true" sz="9445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¡Cada pequeño paso nos acerca a nuestros sueños y logros!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10325780">
            <a:off x="14364267" y="5711243"/>
            <a:ext cx="1742162" cy="1173782"/>
          </a:xfrm>
          <a:custGeom>
            <a:avLst/>
            <a:gdLst/>
            <a:ahLst/>
            <a:cxnLst/>
            <a:rect r="r" b="b" t="t" l="l"/>
            <a:pathLst>
              <a:path h="1173782" w="1742162">
                <a:moveTo>
                  <a:pt x="0" y="0"/>
                </a:moveTo>
                <a:lnTo>
                  <a:pt x="1742162" y="0"/>
                </a:lnTo>
                <a:lnTo>
                  <a:pt x="1742162" y="1173782"/>
                </a:lnTo>
                <a:lnTo>
                  <a:pt x="0" y="1173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235348" y="334929"/>
            <a:ext cx="2746052" cy="2756388"/>
          </a:xfrm>
          <a:custGeom>
            <a:avLst/>
            <a:gdLst/>
            <a:ahLst/>
            <a:cxnLst/>
            <a:rect r="r" b="b" t="t" l="l"/>
            <a:pathLst>
              <a:path h="2756388" w="2746052">
                <a:moveTo>
                  <a:pt x="0" y="0"/>
                </a:moveTo>
                <a:lnTo>
                  <a:pt x="2746052" y="0"/>
                </a:lnTo>
                <a:lnTo>
                  <a:pt x="2746052" y="2756388"/>
                </a:lnTo>
                <a:lnTo>
                  <a:pt x="0" y="27563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334190" y="9498396"/>
            <a:ext cx="7643272" cy="788604"/>
            <a:chOff x="0" y="0"/>
            <a:chExt cx="2004477" cy="206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04477" cy="206814"/>
            </a:xfrm>
            <a:custGeom>
              <a:avLst/>
              <a:gdLst/>
              <a:ahLst/>
              <a:cxnLst/>
              <a:rect r="r" b="b" t="t" l="l"/>
              <a:pathLst>
                <a:path h="206814" w="2004477">
                  <a:moveTo>
                    <a:pt x="0" y="0"/>
                  </a:moveTo>
                  <a:lnTo>
                    <a:pt x="2004477" y="0"/>
                  </a:lnTo>
                  <a:lnTo>
                    <a:pt x="2004477" y="206814"/>
                  </a:lnTo>
                  <a:lnTo>
                    <a:pt x="0" y="206814"/>
                  </a:lnTo>
                  <a:close/>
                </a:path>
              </a:pathLst>
            </a:custGeom>
            <a:solidFill>
              <a:srgbClr val="00CCA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2004477" cy="197289"/>
            </a:xfrm>
            <a:prstGeom prst="rect">
              <a:avLst/>
            </a:prstGeom>
          </p:spPr>
          <p:txBody>
            <a:bodyPr anchor="ctr" rtlCol="false" tIns="51017" lIns="51017" bIns="51017" rIns="51017"/>
            <a:lstStyle/>
            <a:p>
              <a:pPr algn="ctr">
                <a:lnSpc>
                  <a:spcPts val="16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360249" y="292398"/>
            <a:ext cx="2757787" cy="2768168"/>
          </a:xfrm>
          <a:custGeom>
            <a:avLst/>
            <a:gdLst/>
            <a:ahLst/>
            <a:cxnLst/>
            <a:rect r="r" b="b" t="t" l="l"/>
            <a:pathLst>
              <a:path h="2768168" w="2757787">
                <a:moveTo>
                  <a:pt x="0" y="0"/>
                </a:moveTo>
                <a:lnTo>
                  <a:pt x="2757787" y="0"/>
                </a:lnTo>
                <a:lnTo>
                  <a:pt x="2757787" y="2768168"/>
                </a:lnTo>
                <a:lnTo>
                  <a:pt x="0" y="2768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309082" y="9498396"/>
            <a:ext cx="4507707" cy="788604"/>
            <a:chOff x="0" y="0"/>
            <a:chExt cx="1182163" cy="2068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82163" cy="206814"/>
            </a:xfrm>
            <a:custGeom>
              <a:avLst/>
              <a:gdLst/>
              <a:ahLst/>
              <a:cxnLst/>
              <a:rect r="r" b="b" t="t" l="l"/>
              <a:pathLst>
                <a:path h="206814" w="1182163">
                  <a:moveTo>
                    <a:pt x="0" y="0"/>
                  </a:moveTo>
                  <a:lnTo>
                    <a:pt x="1182163" y="0"/>
                  </a:lnTo>
                  <a:lnTo>
                    <a:pt x="1182163" y="206814"/>
                  </a:lnTo>
                  <a:lnTo>
                    <a:pt x="0" y="206814"/>
                  </a:lnTo>
                  <a:close/>
                </a:path>
              </a:pathLst>
            </a:custGeom>
            <a:solidFill>
              <a:srgbClr val="8669F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9525"/>
              <a:ext cx="1182163" cy="197289"/>
            </a:xfrm>
            <a:prstGeom prst="rect">
              <a:avLst/>
            </a:prstGeom>
          </p:spPr>
          <p:txBody>
            <a:bodyPr anchor="ctr" rtlCol="false" tIns="51017" lIns="51017" bIns="51017" rIns="51017"/>
            <a:lstStyle/>
            <a:p>
              <a:pPr algn="ctr">
                <a:lnSpc>
                  <a:spcPts val="1605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782674" y="9498396"/>
            <a:ext cx="4856290" cy="788604"/>
            <a:chOff x="0" y="0"/>
            <a:chExt cx="1273580" cy="2068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73580" cy="206814"/>
            </a:xfrm>
            <a:custGeom>
              <a:avLst/>
              <a:gdLst/>
              <a:ahLst/>
              <a:cxnLst/>
              <a:rect r="r" b="b" t="t" l="l"/>
              <a:pathLst>
                <a:path h="206814" w="1273580">
                  <a:moveTo>
                    <a:pt x="0" y="0"/>
                  </a:moveTo>
                  <a:lnTo>
                    <a:pt x="1273580" y="0"/>
                  </a:lnTo>
                  <a:lnTo>
                    <a:pt x="1273580" y="206814"/>
                  </a:lnTo>
                  <a:lnTo>
                    <a:pt x="0" y="206814"/>
                  </a:lnTo>
                  <a:close/>
                </a:path>
              </a:pathLst>
            </a:custGeom>
            <a:solidFill>
              <a:srgbClr val="FC486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9525"/>
              <a:ext cx="1273580" cy="197289"/>
            </a:xfrm>
            <a:prstGeom prst="rect">
              <a:avLst/>
            </a:prstGeom>
          </p:spPr>
          <p:txBody>
            <a:bodyPr anchor="ctr" rtlCol="false" tIns="51017" lIns="51017" bIns="51017" rIns="51017"/>
            <a:lstStyle/>
            <a:p>
              <a:pPr algn="ctr">
                <a:lnSpc>
                  <a:spcPts val="160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816789" y="9498396"/>
            <a:ext cx="4507707" cy="788604"/>
            <a:chOff x="0" y="0"/>
            <a:chExt cx="1182163" cy="20681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82163" cy="206814"/>
            </a:xfrm>
            <a:custGeom>
              <a:avLst/>
              <a:gdLst/>
              <a:ahLst/>
              <a:cxnLst/>
              <a:rect r="r" b="b" t="t" l="l"/>
              <a:pathLst>
                <a:path h="206814" w="1182163">
                  <a:moveTo>
                    <a:pt x="0" y="0"/>
                  </a:moveTo>
                  <a:lnTo>
                    <a:pt x="1182163" y="0"/>
                  </a:lnTo>
                  <a:lnTo>
                    <a:pt x="1182163" y="206814"/>
                  </a:lnTo>
                  <a:lnTo>
                    <a:pt x="0" y="206814"/>
                  </a:lnTo>
                  <a:close/>
                </a:path>
              </a:pathLst>
            </a:custGeom>
            <a:solidFill>
              <a:srgbClr val="F6CE1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9525"/>
              <a:ext cx="1182163" cy="197289"/>
            </a:xfrm>
            <a:prstGeom prst="rect">
              <a:avLst/>
            </a:prstGeom>
          </p:spPr>
          <p:txBody>
            <a:bodyPr anchor="ctr" rtlCol="false" tIns="51017" lIns="51017" bIns="51017" rIns="51017"/>
            <a:lstStyle/>
            <a:p>
              <a:pPr algn="ctr">
                <a:lnSpc>
                  <a:spcPts val="1605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4748736" y="9498396"/>
            <a:ext cx="4507707" cy="788604"/>
            <a:chOff x="0" y="0"/>
            <a:chExt cx="1182163" cy="20681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82163" cy="206814"/>
            </a:xfrm>
            <a:custGeom>
              <a:avLst/>
              <a:gdLst/>
              <a:ahLst/>
              <a:cxnLst/>
              <a:rect r="r" b="b" t="t" l="l"/>
              <a:pathLst>
                <a:path h="206814" w="1182163">
                  <a:moveTo>
                    <a:pt x="0" y="0"/>
                  </a:moveTo>
                  <a:lnTo>
                    <a:pt x="1182163" y="0"/>
                  </a:lnTo>
                  <a:lnTo>
                    <a:pt x="1182163" y="206814"/>
                  </a:lnTo>
                  <a:lnTo>
                    <a:pt x="0" y="206814"/>
                  </a:lnTo>
                  <a:close/>
                </a:path>
              </a:pathLst>
            </a:custGeom>
            <a:solidFill>
              <a:srgbClr val="4B45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9525"/>
              <a:ext cx="1182163" cy="197289"/>
            </a:xfrm>
            <a:prstGeom prst="rect">
              <a:avLst/>
            </a:prstGeom>
          </p:spPr>
          <p:txBody>
            <a:bodyPr anchor="ctr" rtlCol="false" tIns="51017" lIns="51017" bIns="51017" rIns="51017"/>
            <a:lstStyle/>
            <a:p>
              <a:pPr algn="ctr">
                <a:lnSpc>
                  <a:spcPts val="1605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464364" y="4493621"/>
            <a:ext cx="3652621" cy="4280891"/>
            <a:chOff x="0" y="0"/>
            <a:chExt cx="1040613" cy="121960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613" cy="1219604"/>
            </a:xfrm>
            <a:custGeom>
              <a:avLst/>
              <a:gdLst/>
              <a:ahLst/>
              <a:cxnLst/>
              <a:rect r="r" b="b" t="t" l="l"/>
              <a:pathLst>
                <a:path h="1219604" w="1040613">
                  <a:moveTo>
                    <a:pt x="42391" y="0"/>
                  </a:moveTo>
                  <a:lnTo>
                    <a:pt x="998222" y="0"/>
                  </a:lnTo>
                  <a:cubicBezTo>
                    <a:pt x="1009465" y="0"/>
                    <a:pt x="1020248" y="4466"/>
                    <a:pt x="1028197" y="12416"/>
                  </a:cubicBezTo>
                  <a:cubicBezTo>
                    <a:pt x="1036147" y="20366"/>
                    <a:pt x="1040613" y="31148"/>
                    <a:pt x="1040613" y="42391"/>
                  </a:cubicBezTo>
                  <a:lnTo>
                    <a:pt x="1040613" y="1177213"/>
                  </a:lnTo>
                  <a:cubicBezTo>
                    <a:pt x="1040613" y="1200625"/>
                    <a:pt x="1021634" y="1219604"/>
                    <a:pt x="998222" y="1219604"/>
                  </a:cubicBezTo>
                  <a:lnTo>
                    <a:pt x="42391" y="1219604"/>
                  </a:lnTo>
                  <a:cubicBezTo>
                    <a:pt x="31148" y="1219604"/>
                    <a:pt x="20366" y="1215138"/>
                    <a:pt x="12416" y="1207188"/>
                  </a:cubicBezTo>
                  <a:cubicBezTo>
                    <a:pt x="4466" y="1199239"/>
                    <a:pt x="0" y="1188456"/>
                    <a:pt x="0" y="1177213"/>
                  </a:cubicBezTo>
                  <a:lnTo>
                    <a:pt x="0" y="42391"/>
                  </a:lnTo>
                  <a:cubicBezTo>
                    <a:pt x="0" y="18979"/>
                    <a:pt x="18979" y="0"/>
                    <a:pt x="42391" y="0"/>
                  </a:cubicBezTo>
                  <a:close/>
                </a:path>
              </a:pathLst>
            </a:custGeom>
            <a:solidFill>
              <a:srgbClr val="8669FB">
                <a:alpha val="3098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9525"/>
              <a:ext cx="1040613" cy="12100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3372508" y="4493621"/>
            <a:ext cx="3652621" cy="4280891"/>
            <a:chOff x="0" y="0"/>
            <a:chExt cx="1040613" cy="121960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40613" cy="1219604"/>
            </a:xfrm>
            <a:custGeom>
              <a:avLst/>
              <a:gdLst/>
              <a:ahLst/>
              <a:cxnLst/>
              <a:rect r="r" b="b" t="t" l="l"/>
              <a:pathLst>
                <a:path h="1219604" w="1040613">
                  <a:moveTo>
                    <a:pt x="42391" y="0"/>
                  </a:moveTo>
                  <a:lnTo>
                    <a:pt x="998222" y="0"/>
                  </a:lnTo>
                  <a:cubicBezTo>
                    <a:pt x="1009465" y="0"/>
                    <a:pt x="1020248" y="4466"/>
                    <a:pt x="1028197" y="12416"/>
                  </a:cubicBezTo>
                  <a:cubicBezTo>
                    <a:pt x="1036147" y="20366"/>
                    <a:pt x="1040613" y="31148"/>
                    <a:pt x="1040613" y="42391"/>
                  </a:cubicBezTo>
                  <a:lnTo>
                    <a:pt x="1040613" y="1177213"/>
                  </a:lnTo>
                  <a:cubicBezTo>
                    <a:pt x="1040613" y="1200625"/>
                    <a:pt x="1021634" y="1219604"/>
                    <a:pt x="998222" y="1219604"/>
                  </a:cubicBezTo>
                  <a:lnTo>
                    <a:pt x="42391" y="1219604"/>
                  </a:lnTo>
                  <a:cubicBezTo>
                    <a:pt x="31148" y="1219604"/>
                    <a:pt x="20366" y="1215138"/>
                    <a:pt x="12416" y="1207188"/>
                  </a:cubicBezTo>
                  <a:cubicBezTo>
                    <a:pt x="4466" y="1199239"/>
                    <a:pt x="0" y="1188456"/>
                    <a:pt x="0" y="1177213"/>
                  </a:cubicBezTo>
                  <a:lnTo>
                    <a:pt x="0" y="42391"/>
                  </a:lnTo>
                  <a:cubicBezTo>
                    <a:pt x="0" y="18979"/>
                    <a:pt x="18979" y="0"/>
                    <a:pt x="42391" y="0"/>
                  </a:cubicBezTo>
                  <a:close/>
                </a:path>
              </a:pathLst>
            </a:custGeom>
            <a:solidFill>
              <a:srgbClr val="8669FB">
                <a:alpha val="3098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9525"/>
              <a:ext cx="1040613" cy="12100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4092989" y="2658126"/>
            <a:ext cx="2418218" cy="2813926"/>
            <a:chOff x="0" y="0"/>
            <a:chExt cx="6985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12680"/>
              <a:ext cx="698500" cy="787441"/>
            </a:xfrm>
            <a:custGeom>
              <a:avLst/>
              <a:gdLst/>
              <a:ahLst/>
              <a:cxnLst/>
              <a:rect r="r" b="b" t="t" l="l"/>
              <a:pathLst>
                <a:path h="787441" w="698500">
                  <a:moveTo>
                    <a:pt x="406324" y="20527"/>
                  </a:moveTo>
                  <a:lnTo>
                    <a:pt x="641426" y="157313"/>
                  </a:lnTo>
                  <a:cubicBezTo>
                    <a:pt x="676762" y="177872"/>
                    <a:pt x="698500" y="215670"/>
                    <a:pt x="698500" y="256551"/>
                  </a:cubicBezTo>
                  <a:lnTo>
                    <a:pt x="698500" y="530889"/>
                  </a:lnTo>
                  <a:cubicBezTo>
                    <a:pt x="698500" y="571770"/>
                    <a:pt x="676762" y="609568"/>
                    <a:pt x="641426" y="630127"/>
                  </a:cubicBezTo>
                  <a:lnTo>
                    <a:pt x="406324" y="766913"/>
                  </a:lnTo>
                  <a:cubicBezTo>
                    <a:pt x="371043" y="787440"/>
                    <a:pt x="327457" y="787440"/>
                    <a:pt x="292176" y="766913"/>
                  </a:cubicBezTo>
                  <a:lnTo>
                    <a:pt x="57074" y="630127"/>
                  </a:lnTo>
                  <a:cubicBezTo>
                    <a:pt x="21738" y="609568"/>
                    <a:pt x="0" y="571770"/>
                    <a:pt x="0" y="530889"/>
                  </a:cubicBezTo>
                  <a:lnTo>
                    <a:pt x="0" y="256551"/>
                  </a:lnTo>
                  <a:cubicBezTo>
                    <a:pt x="0" y="215670"/>
                    <a:pt x="21738" y="177872"/>
                    <a:pt x="57074" y="157313"/>
                  </a:cubicBezTo>
                  <a:lnTo>
                    <a:pt x="292176" y="20527"/>
                  </a:lnTo>
                  <a:cubicBezTo>
                    <a:pt x="327457" y="0"/>
                    <a:pt x="371043" y="0"/>
                    <a:pt x="406324" y="20527"/>
                  </a:cubicBezTo>
                  <a:close/>
                </a:path>
              </a:pathLst>
            </a:custGeom>
            <a:blipFill>
              <a:blip r:embed="rId4"/>
              <a:stretch>
                <a:fillRect l="-16880" t="-2291" r="-23246" b="-75716"/>
              </a:stretch>
            </a:blipFill>
            <a:ln w="66675" cap="rnd">
              <a:solidFill>
                <a:srgbClr val="F6CE17"/>
              </a:solidFill>
              <a:prstDash val="solid"/>
              <a:round/>
            </a:ln>
          </p:spPr>
        </p:sp>
      </p:grpSp>
      <p:grpSp>
        <p:nvGrpSpPr>
          <p:cNvPr name="Group 26" id="26"/>
          <p:cNvGrpSpPr/>
          <p:nvPr/>
        </p:nvGrpSpPr>
        <p:grpSpPr>
          <a:xfrm rot="0">
            <a:off x="12081566" y="2637072"/>
            <a:ext cx="2418218" cy="2813926"/>
            <a:chOff x="0" y="0"/>
            <a:chExt cx="6985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12680"/>
              <a:ext cx="698500" cy="787441"/>
            </a:xfrm>
            <a:custGeom>
              <a:avLst/>
              <a:gdLst/>
              <a:ahLst/>
              <a:cxnLst/>
              <a:rect r="r" b="b" t="t" l="l"/>
              <a:pathLst>
                <a:path h="787441" w="698500">
                  <a:moveTo>
                    <a:pt x="406324" y="20527"/>
                  </a:moveTo>
                  <a:lnTo>
                    <a:pt x="641426" y="157313"/>
                  </a:lnTo>
                  <a:cubicBezTo>
                    <a:pt x="676762" y="177872"/>
                    <a:pt x="698500" y="215670"/>
                    <a:pt x="698500" y="256551"/>
                  </a:cubicBezTo>
                  <a:lnTo>
                    <a:pt x="698500" y="530889"/>
                  </a:lnTo>
                  <a:cubicBezTo>
                    <a:pt x="698500" y="571770"/>
                    <a:pt x="676762" y="609568"/>
                    <a:pt x="641426" y="630127"/>
                  </a:cubicBezTo>
                  <a:lnTo>
                    <a:pt x="406324" y="766913"/>
                  </a:lnTo>
                  <a:cubicBezTo>
                    <a:pt x="371043" y="787440"/>
                    <a:pt x="327457" y="787440"/>
                    <a:pt x="292176" y="766913"/>
                  </a:cubicBezTo>
                  <a:lnTo>
                    <a:pt x="57074" y="630127"/>
                  </a:lnTo>
                  <a:cubicBezTo>
                    <a:pt x="21738" y="609568"/>
                    <a:pt x="0" y="571770"/>
                    <a:pt x="0" y="530889"/>
                  </a:cubicBezTo>
                  <a:lnTo>
                    <a:pt x="0" y="256551"/>
                  </a:lnTo>
                  <a:cubicBezTo>
                    <a:pt x="0" y="215670"/>
                    <a:pt x="21738" y="177872"/>
                    <a:pt x="57074" y="157313"/>
                  </a:cubicBezTo>
                  <a:lnTo>
                    <a:pt x="292176" y="20527"/>
                  </a:lnTo>
                  <a:cubicBezTo>
                    <a:pt x="327457" y="0"/>
                    <a:pt x="371043" y="0"/>
                    <a:pt x="406324" y="20527"/>
                  </a:cubicBezTo>
                  <a:close/>
                </a:path>
              </a:pathLst>
            </a:custGeom>
            <a:blipFill>
              <a:blip r:embed="rId5"/>
              <a:stretch>
                <a:fillRect l="0" t="-2291" r="0" b="-17543"/>
              </a:stretch>
            </a:blipFill>
            <a:ln w="66675" cap="rnd">
              <a:solidFill>
                <a:srgbClr val="F6CE17"/>
              </a:solidFill>
              <a:prstDash val="solid"/>
              <a:round/>
            </a:ln>
          </p:spPr>
        </p:sp>
      </p:grpSp>
      <p:grpSp>
        <p:nvGrpSpPr>
          <p:cNvPr name="Group 28" id="28"/>
          <p:cNvGrpSpPr/>
          <p:nvPr/>
        </p:nvGrpSpPr>
        <p:grpSpPr>
          <a:xfrm rot="0">
            <a:off x="7364068" y="4493621"/>
            <a:ext cx="3652621" cy="4280891"/>
            <a:chOff x="0" y="0"/>
            <a:chExt cx="1040613" cy="1219604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40613" cy="1219604"/>
            </a:xfrm>
            <a:custGeom>
              <a:avLst/>
              <a:gdLst/>
              <a:ahLst/>
              <a:cxnLst/>
              <a:rect r="r" b="b" t="t" l="l"/>
              <a:pathLst>
                <a:path h="1219604" w="1040613">
                  <a:moveTo>
                    <a:pt x="42391" y="0"/>
                  </a:moveTo>
                  <a:lnTo>
                    <a:pt x="998222" y="0"/>
                  </a:lnTo>
                  <a:cubicBezTo>
                    <a:pt x="1009465" y="0"/>
                    <a:pt x="1020248" y="4466"/>
                    <a:pt x="1028197" y="12416"/>
                  </a:cubicBezTo>
                  <a:cubicBezTo>
                    <a:pt x="1036147" y="20366"/>
                    <a:pt x="1040613" y="31148"/>
                    <a:pt x="1040613" y="42391"/>
                  </a:cubicBezTo>
                  <a:lnTo>
                    <a:pt x="1040613" y="1177213"/>
                  </a:lnTo>
                  <a:cubicBezTo>
                    <a:pt x="1040613" y="1200625"/>
                    <a:pt x="1021634" y="1219604"/>
                    <a:pt x="998222" y="1219604"/>
                  </a:cubicBezTo>
                  <a:lnTo>
                    <a:pt x="42391" y="1219604"/>
                  </a:lnTo>
                  <a:cubicBezTo>
                    <a:pt x="31148" y="1219604"/>
                    <a:pt x="20366" y="1215138"/>
                    <a:pt x="12416" y="1207188"/>
                  </a:cubicBezTo>
                  <a:cubicBezTo>
                    <a:pt x="4466" y="1199239"/>
                    <a:pt x="0" y="1188456"/>
                    <a:pt x="0" y="1177213"/>
                  </a:cubicBezTo>
                  <a:lnTo>
                    <a:pt x="0" y="42391"/>
                  </a:lnTo>
                  <a:cubicBezTo>
                    <a:pt x="0" y="18979"/>
                    <a:pt x="18979" y="0"/>
                    <a:pt x="42391" y="0"/>
                  </a:cubicBezTo>
                  <a:close/>
                </a:path>
              </a:pathLst>
            </a:custGeom>
            <a:solidFill>
              <a:srgbClr val="8669FB">
                <a:alpha val="3098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9525"/>
              <a:ext cx="1040613" cy="12100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8065966" y="2658126"/>
            <a:ext cx="2418218" cy="2813926"/>
            <a:chOff x="0" y="0"/>
            <a:chExt cx="6985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12680"/>
              <a:ext cx="698500" cy="787441"/>
            </a:xfrm>
            <a:custGeom>
              <a:avLst/>
              <a:gdLst/>
              <a:ahLst/>
              <a:cxnLst/>
              <a:rect r="r" b="b" t="t" l="l"/>
              <a:pathLst>
                <a:path h="787441" w="698500">
                  <a:moveTo>
                    <a:pt x="406324" y="20527"/>
                  </a:moveTo>
                  <a:lnTo>
                    <a:pt x="641426" y="157313"/>
                  </a:lnTo>
                  <a:cubicBezTo>
                    <a:pt x="676762" y="177872"/>
                    <a:pt x="698500" y="215670"/>
                    <a:pt x="698500" y="256551"/>
                  </a:cubicBezTo>
                  <a:lnTo>
                    <a:pt x="698500" y="530889"/>
                  </a:lnTo>
                  <a:cubicBezTo>
                    <a:pt x="698500" y="571770"/>
                    <a:pt x="676762" y="609568"/>
                    <a:pt x="641426" y="630127"/>
                  </a:cubicBezTo>
                  <a:lnTo>
                    <a:pt x="406324" y="766913"/>
                  </a:lnTo>
                  <a:cubicBezTo>
                    <a:pt x="371043" y="787440"/>
                    <a:pt x="327457" y="787440"/>
                    <a:pt x="292176" y="766913"/>
                  </a:cubicBezTo>
                  <a:lnTo>
                    <a:pt x="57074" y="630127"/>
                  </a:lnTo>
                  <a:cubicBezTo>
                    <a:pt x="21738" y="609568"/>
                    <a:pt x="0" y="571770"/>
                    <a:pt x="0" y="530889"/>
                  </a:cubicBezTo>
                  <a:lnTo>
                    <a:pt x="0" y="256551"/>
                  </a:lnTo>
                  <a:cubicBezTo>
                    <a:pt x="0" y="215670"/>
                    <a:pt x="21738" y="177872"/>
                    <a:pt x="57074" y="157313"/>
                  </a:cubicBezTo>
                  <a:lnTo>
                    <a:pt x="292176" y="20527"/>
                  </a:lnTo>
                  <a:cubicBezTo>
                    <a:pt x="327457" y="0"/>
                    <a:pt x="371043" y="0"/>
                    <a:pt x="406324" y="20527"/>
                  </a:cubicBezTo>
                  <a:close/>
                </a:path>
              </a:pathLst>
            </a:custGeom>
            <a:blipFill>
              <a:blip r:embed="rId6"/>
              <a:stretch>
                <a:fillRect l="-1737" t="0" r="-1737" b="0"/>
              </a:stretch>
            </a:blipFill>
            <a:ln w="66675" cap="rnd">
              <a:solidFill>
                <a:srgbClr val="F6CE17"/>
              </a:solidFill>
              <a:prstDash val="solid"/>
              <a:round/>
            </a:ln>
          </p:spPr>
        </p:sp>
      </p:grpSp>
      <p:sp>
        <p:nvSpPr>
          <p:cNvPr name="TextBox 33" id="33"/>
          <p:cNvSpPr txBox="true"/>
          <p:nvPr/>
        </p:nvSpPr>
        <p:spPr>
          <a:xfrm rot="0">
            <a:off x="1521463" y="817813"/>
            <a:ext cx="11533688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Nuestro equipo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171015" y="5663661"/>
            <a:ext cx="4153485" cy="399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36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Bricolage Grotesque 18"/>
                <a:ea typeface="Bricolage Grotesque 18"/>
                <a:cs typeface="Bricolage Grotesque 18"/>
                <a:sym typeface="Bricolage Grotesque 18"/>
              </a:rPr>
              <a:t>Juliana Ramírez A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687063" y="6069679"/>
            <a:ext cx="3230069" cy="327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4"/>
              </a:lnSpc>
              <a:spcBef>
                <a:spcPct val="0"/>
              </a:spcBef>
            </a:pPr>
            <a:r>
              <a:rPr lang="en-US" b="true" sz="2200">
                <a:solidFill>
                  <a:srgbClr val="8669FB"/>
                </a:solidFill>
                <a:latin typeface="Arimo Bold"/>
                <a:ea typeface="Arimo Bold"/>
                <a:cs typeface="Arimo Bold"/>
                <a:sym typeface="Arimo Bold"/>
              </a:rPr>
              <a:t>Líder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3571669" y="6860217"/>
            <a:ext cx="3345464" cy="1614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9"/>
              </a:lnSpc>
            </a:pPr>
            <a:r>
              <a:rPr lang="en-US" sz="1999">
                <a:solidFill>
                  <a:srgbClr val="FFFFFF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Ingeniera de Sistemas</a:t>
            </a:r>
          </a:p>
          <a:p>
            <a:pPr algn="ctr">
              <a:lnSpc>
                <a:spcPts val="2139"/>
              </a:lnSpc>
            </a:pPr>
            <a:r>
              <a:rPr lang="en-US" sz="1999">
                <a:solidFill>
                  <a:srgbClr val="FFFFFF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Desarrolladora Semi Senior BackEnd</a:t>
            </a:r>
          </a:p>
          <a:p>
            <a:pPr algn="ctr">
              <a:lnSpc>
                <a:spcPts val="213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La transferencia de conocimiento es mi principal pasión - WTM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714381" y="5630291"/>
            <a:ext cx="3121388" cy="399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36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Bricolage Grotesque 18"/>
                <a:ea typeface="Bricolage Grotesque 18"/>
                <a:cs typeface="Bricolage Grotesque 18"/>
                <a:sym typeface="Bricolage Grotesque 18"/>
              </a:rPr>
              <a:t>Rolando Ortega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714381" y="6036310"/>
            <a:ext cx="3230069" cy="327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4"/>
              </a:lnSpc>
              <a:spcBef>
                <a:spcPct val="0"/>
              </a:spcBef>
            </a:pPr>
            <a:r>
              <a:rPr lang="en-US" b="true" sz="2200">
                <a:solidFill>
                  <a:srgbClr val="F6CE17"/>
                </a:solidFill>
                <a:latin typeface="Arimo Bold"/>
                <a:ea typeface="Arimo Bold"/>
                <a:cs typeface="Arimo Bold"/>
                <a:sym typeface="Arimo Bold"/>
              </a:rPr>
              <a:t>Relator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7598986" y="6826847"/>
            <a:ext cx="3345464" cy="1347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Estudiante de Ingenieria ambiental, el cual el solucionar problemas es una de sus mayores pasiones.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747577" y="5642606"/>
            <a:ext cx="3121388" cy="399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36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Bricolage Grotesque 18"/>
                <a:ea typeface="Bricolage Grotesque 18"/>
                <a:cs typeface="Bricolage Grotesque 18"/>
                <a:sym typeface="Bricolage Grotesque 18"/>
              </a:rPr>
              <a:t>Carolina Gallardo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1747577" y="6048625"/>
            <a:ext cx="3230069" cy="327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4"/>
              </a:lnSpc>
              <a:spcBef>
                <a:spcPct val="0"/>
              </a:spcBef>
            </a:pPr>
            <a:r>
              <a:rPr lang="en-US" b="true" sz="2200">
                <a:solidFill>
                  <a:srgbClr val="03CCAC"/>
                </a:solidFill>
                <a:latin typeface="Arimo Bold"/>
                <a:ea typeface="Arimo Bold"/>
                <a:cs typeface="Arimo Bold"/>
                <a:sym typeface="Arimo Bold"/>
              </a:rPr>
              <a:t>Desarrolladora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1632183" y="6622092"/>
            <a:ext cx="3345464" cy="1880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Ingeniera electrónica con pasión por la IA y desarrollo de software, enfocada en desarrollar soluciones innovadoras utilizando herramientas y tecnologías emergentes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371028" y="334929"/>
            <a:ext cx="24485992" cy="9952071"/>
            <a:chOff x="0" y="0"/>
            <a:chExt cx="32647989" cy="1326942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12222431"/>
              <a:ext cx="10147663" cy="1046997"/>
              <a:chOff x="0" y="0"/>
              <a:chExt cx="2004477" cy="20681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4"/>
                  </a:lnSpc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27475169" y="0"/>
              <a:ext cx="3661403" cy="3675185"/>
            </a:xfrm>
            <a:custGeom>
              <a:avLst/>
              <a:gdLst/>
              <a:ahLst/>
              <a:cxnLst/>
              <a:rect r="r" b="b" t="t" l="l"/>
              <a:pathLst>
                <a:path h="3675185" w="3661403">
                  <a:moveTo>
                    <a:pt x="0" y="0"/>
                  </a:moveTo>
                  <a:lnTo>
                    <a:pt x="3661403" y="0"/>
                  </a:lnTo>
                  <a:lnTo>
                    <a:pt x="3661403" y="3675185"/>
                  </a:lnTo>
                  <a:lnTo>
                    <a:pt x="0" y="36751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/>
            <p:nvPr/>
          </p:nvGrpSpPr>
          <p:grpSpPr>
            <a:xfrm rot="0">
              <a:off x="10147663" y="12222431"/>
              <a:ext cx="5984701" cy="1046997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4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397708" y="12222431"/>
              <a:ext cx="6447499" cy="1046997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4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132364" y="12222431"/>
              <a:ext cx="5984701" cy="1046997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4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663288" y="12222431"/>
              <a:ext cx="5984701" cy="1046997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4"/>
                  </a:lnSpc>
                </a:pPr>
              </a:p>
            </p:txBody>
          </p:sp>
        </p:grpSp>
      </p:grpSp>
      <p:grpSp>
        <p:nvGrpSpPr>
          <p:cNvPr name="Group 19" id="19"/>
          <p:cNvGrpSpPr/>
          <p:nvPr/>
        </p:nvGrpSpPr>
        <p:grpSpPr>
          <a:xfrm rot="0">
            <a:off x="7480689" y="4747767"/>
            <a:ext cx="9924029" cy="3738749"/>
            <a:chOff x="0" y="0"/>
            <a:chExt cx="3459356" cy="130326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3459356" cy="1303268"/>
            </a:xfrm>
            <a:custGeom>
              <a:avLst/>
              <a:gdLst/>
              <a:ahLst/>
              <a:cxnLst/>
              <a:rect r="r" b="b" t="t" l="l"/>
              <a:pathLst>
                <a:path h="1303268" w="3459356">
                  <a:moveTo>
                    <a:pt x="0" y="0"/>
                  </a:moveTo>
                  <a:lnTo>
                    <a:pt x="3459356" y="0"/>
                  </a:lnTo>
                  <a:lnTo>
                    <a:pt x="3459356" y="1303268"/>
                  </a:lnTo>
                  <a:lnTo>
                    <a:pt x="0" y="13032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C486B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28575"/>
              <a:ext cx="3459356" cy="1274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16"/>
                </a:lnSpc>
              </a:pPr>
              <a:r>
                <a:rPr lang="en-US" sz="3099">
                  <a:solidFill>
                    <a:srgbClr val="FFFFFF"/>
                  </a:solidFill>
                  <a:latin typeface="Bricolage Grotesque"/>
                  <a:ea typeface="Bricolage Grotesque"/>
                  <a:cs typeface="Bricolage Grotesque"/>
                  <a:sym typeface="Bricolage Grotesque"/>
                </a:rPr>
                <a:t>Desarrollar una plataforma de blog enfocada en la publicación de proyectos personales, proporcionando un espacio donde los usuarios puedan compartir y documentar sus trabajos de manera estructurada. </a:t>
              </a:r>
            </a:p>
            <a:p>
              <a:pPr algn="ctr">
                <a:lnSpc>
                  <a:spcPts val="3316"/>
                </a:lnSpc>
              </a:pPr>
            </a:p>
            <a:p>
              <a:pPr algn="ctr">
                <a:lnSpc>
                  <a:spcPts val="3316"/>
                </a:lnSpc>
              </a:pPr>
              <a:r>
                <a:rPr lang="en-US" sz="3099">
                  <a:solidFill>
                    <a:srgbClr val="FFFFFF"/>
                  </a:solidFill>
                  <a:latin typeface="Bricolage Grotesque"/>
                  <a:ea typeface="Bricolage Grotesque"/>
                  <a:cs typeface="Bricolage Grotesque"/>
                  <a:sym typeface="Bricolage Grotesque"/>
                </a:rPr>
                <a:t>Igualmente, existirá una interacción entre los usuarios de la plataforma. 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48473" y="0"/>
            <a:ext cx="6728245" cy="9495535"/>
            <a:chOff x="0" y="0"/>
            <a:chExt cx="2763496" cy="390010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763496" cy="3900107"/>
            </a:xfrm>
            <a:custGeom>
              <a:avLst/>
              <a:gdLst/>
              <a:ahLst/>
              <a:cxnLst/>
              <a:rect r="r" b="b" t="t" l="l"/>
              <a:pathLst>
                <a:path h="3900107" w="2763496">
                  <a:moveTo>
                    <a:pt x="0" y="0"/>
                  </a:moveTo>
                  <a:lnTo>
                    <a:pt x="2131687" y="0"/>
                  </a:lnTo>
                  <a:cubicBezTo>
                    <a:pt x="2480197" y="0"/>
                    <a:pt x="2763496" y="399818"/>
                    <a:pt x="2763496" y="891668"/>
                  </a:cubicBezTo>
                  <a:lnTo>
                    <a:pt x="2763496" y="3900107"/>
                  </a:lnTo>
                  <a:lnTo>
                    <a:pt x="0" y="39001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5913" t="0" r="-55913" b="0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7480689" y="3673016"/>
            <a:ext cx="9924029" cy="869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8"/>
              </a:lnSpc>
              <a:spcBef>
                <a:spcPct val="0"/>
              </a:spcBef>
            </a:pPr>
            <a:r>
              <a:rPr lang="en-US" b="true" sz="5900">
                <a:solidFill>
                  <a:srgbClr val="F1F1F1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Descripción del Proyecto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45710" y="246821"/>
            <a:ext cx="2838468" cy="2849152"/>
          </a:xfrm>
          <a:custGeom>
            <a:avLst/>
            <a:gdLst/>
            <a:ahLst/>
            <a:cxnLst/>
            <a:rect r="r" b="b" t="t" l="l"/>
            <a:pathLst>
              <a:path h="2849152" w="2838468">
                <a:moveTo>
                  <a:pt x="0" y="0"/>
                </a:moveTo>
                <a:lnTo>
                  <a:pt x="2838468" y="0"/>
                </a:lnTo>
                <a:lnTo>
                  <a:pt x="2838468" y="2849153"/>
                </a:lnTo>
                <a:lnTo>
                  <a:pt x="0" y="28491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246865" y="9475325"/>
            <a:ext cx="25310047" cy="811675"/>
            <a:chOff x="0" y="0"/>
            <a:chExt cx="33746729" cy="1082233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489174" cy="1082233"/>
              <a:chOff x="0" y="0"/>
              <a:chExt cx="2004477" cy="206814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2510" lIns="52510" bIns="52510" rIns="5251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0489174" y="0"/>
              <a:ext cx="6186111" cy="1082233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2510" lIns="52510" bIns="52510" rIns="5251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2117830" y="0"/>
              <a:ext cx="6664485" cy="1082233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2510" lIns="52510" bIns="52510" rIns="5251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675285" y="0"/>
              <a:ext cx="6186111" cy="1082233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2510" lIns="52510" bIns="52510" rIns="5251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7560619" y="0"/>
              <a:ext cx="6186111" cy="1082233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2510" lIns="52510" bIns="52510" rIns="5251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grpSp>
        <p:nvGrpSpPr>
          <p:cNvPr name="Group 19" id="19"/>
          <p:cNvGrpSpPr/>
          <p:nvPr/>
        </p:nvGrpSpPr>
        <p:grpSpPr>
          <a:xfrm rot="0">
            <a:off x="12424624" y="3285998"/>
            <a:ext cx="4444538" cy="6176397"/>
            <a:chOff x="0" y="0"/>
            <a:chExt cx="2964482" cy="411962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964482" cy="4119622"/>
            </a:xfrm>
            <a:custGeom>
              <a:avLst/>
              <a:gdLst/>
              <a:ahLst/>
              <a:cxnLst/>
              <a:rect r="r" b="b" t="t" l="l"/>
              <a:pathLst>
                <a:path h="4119622" w="2964482">
                  <a:moveTo>
                    <a:pt x="0" y="0"/>
                  </a:moveTo>
                  <a:lnTo>
                    <a:pt x="2286722" y="0"/>
                  </a:lnTo>
                  <a:cubicBezTo>
                    <a:pt x="2660579" y="0"/>
                    <a:pt x="2964482" y="422321"/>
                    <a:pt x="2964482" y="941856"/>
                  </a:cubicBezTo>
                  <a:lnTo>
                    <a:pt x="2964482" y="4119622"/>
                  </a:lnTo>
                  <a:lnTo>
                    <a:pt x="0" y="41196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4289" t="0" r="-54289" b="0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603319" y="2655742"/>
            <a:ext cx="975714" cy="975714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669FB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776873" y="2885243"/>
            <a:ext cx="628607" cy="540602"/>
          </a:xfrm>
          <a:custGeom>
            <a:avLst/>
            <a:gdLst/>
            <a:ahLst/>
            <a:cxnLst/>
            <a:rect r="r" b="b" t="t" l="l"/>
            <a:pathLst>
              <a:path h="540602" w="628607">
                <a:moveTo>
                  <a:pt x="0" y="0"/>
                </a:moveTo>
                <a:lnTo>
                  <a:pt x="628606" y="0"/>
                </a:lnTo>
                <a:lnTo>
                  <a:pt x="628606" y="540602"/>
                </a:lnTo>
                <a:lnTo>
                  <a:pt x="0" y="54060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327823" y="3941695"/>
            <a:ext cx="3526706" cy="44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Planeación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54287" y="4438515"/>
            <a:ext cx="3473778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Plan general del proyecto.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9144000" y="2655742"/>
            <a:ext cx="975714" cy="975714"/>
            <a:chOff x="0" y="0"/>
            <a:chExt cx="1300952" cy="1300952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1300952" cy="1300952"/>
              <a:chOff x="0" y="0"/>
              <a:chExt cx="812800" cy="812800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76200" y="85725"/>
                <a:ext cx="660400" cy="6508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4"/>
                  </a:lnSpc>
                </a:pPr>
              </a:p>
            </p:txBody>
          </p:sp>
        </p:grpSp>
        <p:sp>
          <p:nvSpPr>
            <p:cNvPr name="Freeform 31" id="31"/>
            <p:cNvSpPr/>
            <p:nvPr/>
          </p:nvSpPr>
          <p:spPr>
            <a:xfrm flipH="false" flipV="false" rot="0">
              <a:off x="287798" y="273398"/>
              <a:ext cx="725355" cy="810453"/>
            </a:xfrm>
            <a:custGeom>
              <a:avLst/>
              <a:gdLst/>
              <a:ahLst/>
              <a:cxnLst/>
              <a:rect r="r" b="b" t="t" l="l"/>
              <a:pathLst>
                <a:path h="810453" w="725355">
                  <a:moveTo>
                    <a:pt x="0" y="0"/>
                  </a:moveTo>
                  <a:lnTo>
                    <a:pt x="725355" y="0"/>
                  </a:lnTo>
                  <a:lnTo>
                    <a:pt x="725355" y="810453"/>
                  </a:lnTo>
                  <a:lnTo>
                    <a:pt x="0" y="810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2378493" y="5890873"/>
            <a:ext cx="2952072" cy="2507633"/>
            <a:chOff x="0" y="0"/>
            <a:chExt cx="3936096" cy="3343510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1317572" y="0"/>
              <a:ext cx="1300952" cy="1300952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76200" y="85725"/>
                <a:ext cx="660400" cy="6508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4"/>
                  </a:lnSpc>
                </a:pPr>
              </a:p>
            </p:txBody>
          </p:sp>
        </p:grpSp>
        <p:sp>
          <p:nvSpPr>
            <p:cNvPr name="Freeform 36" id="36"/>
            <p:cNvSpPr/>
            <p:nvPr/>
          </p:nvSpPr>
          <p:spPr>
            <a:xfrm flipH="false" flipV="false" rot="0">
              <a:off x="1592948" y="283937"/>
              <a:ext cx="820807" cy="799914"/>
            </a:xfrm>
            <a:custGeom>
              <a:avLst/>
              <a:gdLst/>
              <a:ahLst/>
              <a:cxnLst/>
              <a:rect r="r" b="b" t="t" l="l"/>
              <a:pathLst>
                <a:path h="799914" w="820807">
                  <a:moveTo>
                    <a:pt x="0" y="0"/>
                  </a:moveTo>
                  <a:lnTo>
                    <a:pt x="820807" y="0"/>
                  </a:lnTo>
                  <a:lnTo>
                    <a:pt x="820807" y="799914"/>
                  </a:lnTo>
                  <a:lnTo>
                    <a:pt x="0" y="7999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7" id="37"/>
            <p:cNvSpPr txBox="true"/>
            <p:nvPr/>
          </p:nvSpPr>
          <p:spPr>
            <a:xfrm rot="0">
              <a:off x="52168" y="1573342"/>
              <a:ext cx="3883928" cy="5899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6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Desarrollo</a:t>
              </a: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0" y="2251734"/>
              <a:ext cx="3936096" cy="1091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4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Creación de las funcionalidades y diseños.</a:t>
              </a: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1521463" y="800846"/>
            <a:ext cx="10369694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Plan de Proyecto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0" y="1870535"/>
            <a:ext cx="10897525" cy="51466"/>
            <a:chOff x="0" y="0"/>
            <a:chExt cx="2870130" cy="13555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2870130" cy="13555"/>
            </a:xfrm>
            <a:custGeom>
              <a:avLst/>
              <a:gdLst/>
              <a:ahLst/>
              <a:cxnLst/>
              <a:rect r="r" b="b" t="t" l="l"/>
              <a:pathLst>
                <a:path h="13555" w="2870130">
                  <a:moveTo>
                    <a:pt x="0" y="0"/>
                  </a:moveTo>
                  <a:lnTo>
                    <a:pt x="2870130" y="0"/>
                  </a:lnTo>
                  <a:lnTo>
                    <a:pt x="2870130" y="13555"/>
                  </a:lnTo>
                  <a:lnTo>
                    <a:pt x="0" y="13555"/>
                  </a:lnTo>
                  <a:close/>
                </a:path>
              </a:pathLst>
            </a:custGeom>
            <a:solidFill>
              <a:srgbClr val="F6CE17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9525"/>
              <a:ext cx="2870130" cy="4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4391588" y="2655742"/>
            <a:ext cx="2939856" cy="2552857"/>
            <a:chOff x="0" y="0"/>
            <a:chExt cx="3919808" cy="3403810"/>
          </a:xfrm>
        </p:grpSpPr>
        <p:grpSp>
          <p:nvGrpSpPr>
            <p:cNvPr name="Group 44" id="44"/>
            <p:cNvGrpSpPr/>
            <p:nvPr/>
          </p:nvGrpSpPr>
          <p:grpSpPr>
            <a:xfrm rot="0">
              <a:off x="1225023" y="0"/>
              <a:ext cx="1300952" cy="1300952"/>
              <a:chOff x="0" y="0"/>
              <a:chExt cx="812800" cy="812800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76200" y="85725"/>
                <a:ext cx="660400" cy="6508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4"/>
                  </a:lnSpc>
                </a:pPr>
              </a:p>
            </p:txBody>
          </p:sp>
        </p:grpSp>
        <p:sp>
          <p:nvSpPr>
            <p:cNvPr name="Freeform 47" id="47"/>
            <p:cNvSpPr/>
            <p:nvPr/>
          </p:nvSpPr>
          <p:spPr>
            <a:xfrm flipH="false" flipV="false" rot="0">
              <a:off x="1561786" y="242724"/>
              <a:ext cx="708523" cy="784080"/>
            </a:xfrm>
            <a:custGeom>
              <a:avLst/>
              <a:gdLst/>
              <a:ahLst/>
              <a:cxnLst/>
              <a:rect r="r" b="b" t="t" l="l"/>
              <a:pathLst>
                <a:path h="784080" w="708523">
                  <a:moveTo>
                    <a:pt x="0" y="0"/>
                  </a:moveTo>
                  <a:lnTo>
                    <a:pt x="708523" y="0"/>
                  </a:lnTo>
                  <a:lnTo>
                    <a:pt x="708523" y="784080"/>
                  </a:lnTo>
                  <a:lnTo>
                    <a:pt x="0" y="7840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8" id="48"/>
            <p:cNvSpPr txBox="true"/>
            <p:nvPr/>
          </p:nvSpPr>
          <p:spPr>
            <a:xfrm rot="0">
              <a:off x="0" y="2312033"/>
              <a:ext cx="3750998" cy="1091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4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Definición de las funcionalidades y el MPV.</a:t>
              </a:r>
            </a:p>
          </p:txBody>
        </p:sp>
        <p:sp>
          <p:nvSpPr>
            <p:cNvPr name="TextBox 49" id="49"/>
            <p:cNvSpPr txBox="true"/>
            <p:nvPr/>
          </p:nvSpPr>
          <p:spPr>
            <a:xfrm rot="0">
              <a:off x="0" y="1629303"/>
              <a:ext cx="3919808" cy="5899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36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Requerimientos</a:t>
              </a:r>
            </a:p>
          </p:txBody>
        </p:sp>
      </p:grpSp>
      <p:sp>
        <p:nvSpPr>
          <p:cNvPr name="TextBox 50" id="50"/>
          <p:cNvSpPr txBox="true"/>
          <p:nvPr/>
        </p:nvSpPr>
        <p:spPr>
          <a:xfrm rot="0">
            <a:off x="7868504" y="3904480"/>
            <a:ext cx="3526706" cy="44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Plataformas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7868504" y="4396605"/>
            <a:ext cx="3473778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Definición de herramientas y aplicaciones a implementar.</a:t>
            </a:r>
          </a:p>
        </p:txBody>
      </p:sp>
      <p:grpSp>
        <p:nvGrpSpPr>
          <p:cNvPr name="Group 52" id="52"/>
          <p:cNvGrpSpPr/>
          <p:nvPr/>
        </p:nvGrpSpPr>
        <p:grpSpPr>
          <a:xfrm rot="0">
            <a:off x="7241824" y="5890873"/>
            <a:ext cx="975714" cy="975714"/>
            <a:chOff x="0" y="0"/>
            <a:chExt cx="812800" cy="81280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B45AD"/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sp>
        <p:nvSpPr>
          <p:cNvPr name="TextBox 55" id="55"/>
          <p:cNvSpPr txBox="true"/>
          <p:nvPr/>
        </p:nvSpPr>
        <p:spPr>
          <a:xfrm rot="0">
            <a:off x="5666575" y="7088799"/>
            <a:ext cx="4449898" cy="388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12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Pruebas e Implementación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5620535" y="7609499"/>
            <a:ext cx="421829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Ejecución de pruebas unitarias del funcionamiento de la aplicación.</a:t>
            </a:r>
          </a:p>
        </p:txBody>
      </p:sp>
      <p:sp>
        <p:nvSpPr>
          <p:cNvPr name="Freeform 57" id="57"/>
          <p:cNvSpPr/>
          <p:nvPr/>
        </p:nvSpPr>
        <p:spPr>
          <a:xfrm flipH="false" flipV="false" rot="0">
            <a:off x="7440120" y="6079054"/>
            <a:ext cx="579122" cy="599350"/>
          </a:xfrm>
          <a:custGeom>
            <a:avLst/>
            <a:gdLst/>
            <a:ahLst/>
            <a:cxnLst/>
            <a:rect r="r" b="b" t="t" l="l"/>
            <a:pathLst>
              <a:path h="599350" w="579122">
                <a:moveTo>
                  <a:pt x="0" y="0"/>
                </a:moveTo>
                <a:lnTo>
                  <a:pt x="579122" y="0"/>
                </a:lnTo>
                <a:lnTo>
                  <a:pt x="579122" y="599351"/>
                </a:lnTo>
                <a:lnTo>
                  <a:pt x="0" y="59935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334190" y="292398"/>
            <a:ext cx="24590634" cy="9994602"/>
            <a:chOff x="0" y="0"/>
            <a:chExt cx="32787511" cy="13326136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12274664"/>
              <a:ext cx="10191030" cy="1051472"/>
              <a:chOff x="0" y="0"/>
              <a:chExt cx="2004477" cy="20681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27592585" y="0"/>
              <a:ext cx="3677050" cy="3690891"/>
            </a:xfrm>
            <a:custGeom>
              <a:avLst/>
              <a:gdLst/>
              <a:ahLst/>
              <a:cxnLst/>
              <a:rect r="r" b="b" t="t" l="l"/>
              <a:pathLst>
                <a:path h="3690891" w="3677050">
                  <a:moveTo>
                    <a:pt x="0" y="0"/>
                  </a:moveTo>
                  <a:lnTo>
                    <a:pt x="3677050" y="0"/>
                  </a:lnTo>
                  <a:lnTo>
                    <a:pt x="3677050" y="3690891"/>
                  </a:lnTo>
                  <a:lnTo>
                    <a:pt x="0" y="36908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/>
            <p:nvPr/>
          </p:nvGrpSpPr>
          <p:grpSpPr>
            <a:xfrm rot="0">
              <a:off x="10191030" y="12274664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12274664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12274664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12274664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grpSp>
        <p:nvGrpSpPr>
          <p:cNvPr name="Group 19" id="19"/>
          <p:cNvGrpSpPr/>
          <p:nvPr/>
        </p:nvGrpSpPr>
        <p:grpSpPr>
          <a:xfrm rot="0">
            <a:off x="4845533" y="1870442"/>
            <a:ext cx="10097965" cy="51558"/>
            <a:chOff x="0" y="0"/>
            <a:chExt cx="2659546" cy="1357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659546" cy="13579"/>
            </a:xfrm>
            <a:custGeom>
              <a:avLst/>
              <a:gdLst/>
              <a:ahLst/>
              <a:cxnLst/>
              <a:rect r="r" b="b" t="t" l="l"/>
              <a:pathLst>
                <a:path h="13579" w="2659546">
                  <a:moveTo>
                    <a:pt x="0" y="0"/>
                  </a:moveTo>
                  <a:lnTo>
                    <a:pt x="2659546" y="0"/>
                  </a:lnTo>
                  <a:lnTo>
                    <a:pt x="2659546" y="13579"/>
                  </a:lnTo>
                  <a:lnTo>
                    <a:pt x="0" y="13579"/>
                  </a:lnTo>
                  <a:close/>
                </a:path>
              </a:pathLst>
            </a:custGeom>
            <a:solidFill>
              <a:srgbClr val="4B45A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9525"/>
              <a:ext cx="2659546" cy="40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-2669844" y="0"/>
            <a:ext cx="10159062" cy="9423507"/>
            <a:chOff x="0" y="0"/>
            <a:chExt cx="4534748" cy="420641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534748" cy="4206414"/>
            </a:xfrm>
            <a:custGeom>
              <a:avLst/>
              <a:gdLst/>
              <a:ahLst/>
              <a:cxnLst/>
              <a:rect r="r" b="b" t="t" l="l"/>
              <a:pathLst>
                <a:path h="4206414" w="4534748">
                  <a:moveTo>
                    <a:pt x="3401061" y="0"/>
                  </a:moveTo>
                  <a:lnTo>
                    <a:pt x="1133687" y="0"/>
                  </a:lnTo>
                  <a:lnTo>
                    <a:pt x="0" y="2103207"/>
                  </a:lnTo>
                  <a:lnTo>
                    <a:pt x="1133687" y="4206414"/>
                  </a:lnTo>
                  <a:lnTo>
                    <a:pt x="3401061" y="4206414"/>
                  </a:lnTo>
                  <a:lnTo>
                    <a:pt x="4534748" y="2103207"/>
                  </a:lnTo>
                  <a:close/>
                </a:path>
              </a:pathLst>
            </a:custGeom>
            <a:blipFill>
              <a:blip r:embed="rId4"/>
              <a:stretch>
                <a:fillRect l="-37923" t="0" r="-37923" b="0"/>
              </a:stretch>
            </a:blipFill>
          </p:spPr>
        </p:sp>
      </p:grpSp>
      <p:sp>
        <p:nvSpPr>
          <p:cNvPr name="Freeform 24" id="24"/>
          <p:cNvSpPr/>
          <p:nvPr/>
        </p:nvSpPr>
        <p:spPr>
          <a:xfrm flipH="false" flipV="false" rot="0">
            <a:off x="7273743" y="6393571"/>
            <a:ext cx="716703" cy="724857"/>
          </a:xfrm>
          <a:custGeom>
            <a:avLst/>
            <a:gdLst/>
            <a:ahLst/>
            <a:cxnLst/>
            <a:rect r="r" b="b" t="t" l="l"/>
            <a:pathLst>
              <a:path h="724857" w="716703">
                <a:moveTo>
                  <a:pt x="0" y="0"/>
                </a:moveTo>
                <a:lnTo>
                  <a:pt x="716702" y="0"/>
                </a:lnTo>
                <a:lnTo>
                  <a:pt x="716702" y="724858"/>
                </a:lnTo>
                <a:lnTo>
                  <a:pt x="0" y="7248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9929031" y="4007962"/>
            <a:ext cx="619850" cy="704375"/>
          </a:xfrm>
          <a:custGeom>
            <a:avLst/>
            <a:gdLst/>
            <a:ahLst/>
            <a:cxnLst/>
            <a:rect r="r" b="b" t="t" l="l"/>
            <a:pathLst>
              <a:path h="704375" w="619850">
                <a:moveTo>
                  <a:pt x="0" y="0"/>
                </a:moveTo>
                <a:lnTo>
                  <a:pt x="619850" y="0"/>
                </a:lnTo>
                <a:lnTo>
                  <a:pt x="619850" y="704375"/>
                </a:lnTo>
                <a:lnTo>
                  <a:pt x="0" y="7043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6908939" y="775067"/>
            <a:ext cx="7588884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Funcionalidades</a:t>
            </a:r>
          </a:p>
        </p:txBody>
      </p:sp>
      <p:sp>
        <p:nvSpPr>
          <p:cNvPr name="AutoShape 27" id="27"/>
          <p:cNvSpPr/>
          <p:nvPr/>
        </p:nvSpPr>
        <p:spPr>
          <a:xfrm>
            <a:off x="6280893" y="8244407"/>
            <a:ext cx="2702401" cy="0"/>
          </a:xfrm>
          <a:prstGeom prst="line">
            <a:avLst/>
          </a:prstGeom>
          <a:ln cap="flat" w="19050">
            <a:solidFill>
              <a:srgbClr val="8669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8" id="28"/>
          <p:cNvSpPr/>
          <p:nvPr/>
        </p:nvSpPr>
        <p:spPr>
          <a:xfrm>
            <a:off x="8614341" y="5689963"/>
            <a:ext cx="3249231" cy="0"/>
          </a:xfrm>
          <a:prstGeom prst="line">
            <a:avLst/>
          </a:prstGeom>
          <a:ln cap="flat" w="19050">
            <a:solidFill>
              <a:srgbClr val="F6CE1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9" id="29"/>
          <p:cNvSpPr/>
          <p:nvPr/>
        </p:nvSpPr>
        <p:spPr>
          <a:xfrm>
            <a:off x="12409471" y="7346199"/>
            <a:ext cx="2534027" cy="0"/>
          </a:xfrm>
          <a:prstGeom prst="line">
            <a:avLst/>
          </a:prstGeom>
          <a:ln cap="flat" w="19050">
            <a:solidFill>
              <a:srgbClr val="4B45A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0" id="30"/>
          <p:cNvSpPr txBox="true"/>
          <p:nvPr/>
        </p:nvSpPr>
        <p:spPr>
          <a:xfrm rot="0">
            <a:off x="6294809" y="7270829"/>
            <a:ext cx="2688485" cy="853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6"/>
              </a:lnSpc>
              <a:spcBef>
                <a:spcPct val="0"/>
              </a:spcBef>
            </a:pPr>
            <a:r>
              <a:rPr lang="en-US" b="true" sz="20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Creación y Publicación de Proyectos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614341" y="4877164"/>
            <a:ext cx="3249231" cy="688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Filtrado por Categorías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260465" y="6562814"/>
            <a:ext cx="2525922" cy="688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Interfaz de Usuario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280893" y="8428793"/>
            <a:ext cx="2702401" cy="814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Los usuarios deben tener la capacidad de crear entradas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614341" y="5828188"/>
            <a:ext cx="3249231" cy="1080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La plataforma debe permitir a los usuarios filtrar y buscar entradas por categorías específicas.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260465" y="7527578"/>
            <a:ext cx="2683033" cy="1880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La interfaz debe ser intuitiva, amigable y con un diseño enfocado en la presentación clara del contenido.</a:t>
            </a:r>
          </a:p>
          <a:p>
            <a:pPr algn="ctr">
              <a:lnSpc>
                <a:spcPts val="2140"/>
              </a:lnSpc>
              <a:spcBef>
                <a:spcPct val="0"/>
              </a:spcBef>
            </a:pPr>
          </a:p>
        </p:txBody>
      </p:sp>
      <p:grpSp>
        <p:nvGrpSpPr>
          <p:cNvPr name="Group 36" id="36"/>
          <p:cNvGrpSpPr/>
          <p:nvPr/>
        </p:nvGrpSpPr>
        <p:grpSpPr>
          <a:xfrm rot="0">
            <a:off x="7632094" y="2285343"/>
            <a:ext cx="2403040" cy="1002313"/>
            <a:chOff x="0" y="0"/>
            <a:chExt cx="837661" cy="34939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37661" cy="349390"/>
            </a:xfrm>
            <a:custGeom>
              <a:avLst/>
              <a:gdLst/>
              <a:ahLst/>
              <a:cxnLst/>
              <a:rect r="r" b="b" t="t" l="l"/>
              <a:pathLst>
                <a:path h="349390" w="837661">
                  <a:moveTo>
                    <a:pt x="0" y="0"/>
                  </a:moveTo>
                  <a:lnTo>
                    <a:pt x="837661" y="0"/>
                  </a:lnTo>
                  <a:lnTo>
                    <a:pt x="837661" y="349390"/>
                  </a:lnTo>
                  <a:lnTo>
                    <a:pt x="0" y="3493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C486B"/>
              </a:solidFill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28575"/>
              <a:ext cx="837661" cy="320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16"/>
                </a:lnSpc>
              </a:pPr>
              <a:r>
                <a:rPr lang="en-US" b="true" sz="3099">
                  <a:solidFill>
                    <a:srgbClr val="FFFFF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Iniciales</a:t>
              </a:r>
            </a:p>
          </p:txBody>
        </p:sp>
      </p:grpSp>
      <p:sp>
        <p:nvSpPr>
          <p:cNvPr name="AutoShape 39" id="39"/>
          <p:cNvSpPr/>
          <p:nvPr/>
        </p:nvSpPr>
        <p:spPr>
          <a:xfrm>
            <a:off x="15243741" y="5202601"/>
            <a:ext cx="2697218" cy="0"/>
          </a:xfrm>
          <a:prstGeom prst="line">
            <a:avLst/>
          </a:prstGeom>
          <a:ln cap="flat" w="19050">
            <a:solidFill>
              <a:srgbClr val="4B45A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0" id="40"/>
          <p:cNvSpPr txBox="true"/>
          <p:nvPr/>
        </p:nvSpPr>
        <p:spPr>
          <a:xfrm rot="0">
            <a:off x="15243741" y="4415670"/>
            <a:ext cx="2697218" cy="688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Visualización del Código Fuente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5186437" y="5380434"/>
            <a:ext cx="2911633" cy="1614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Se implementará una funcionalidad que permita a los usuarios visualizar el código fuente dentro de la plataforma de manera integrada. </a:t>
            </a:r>
          </a:p>
        </p:txBody>
      </p:sp>
      <p:sp>
        <p:nvSpPr>
          <p:cNvPr name="Freeform 42" id="42"/>
          <p:cNvSpPr/>
          <p:nvPr/>
        </p:nvSpPr>
        <p:spPr>
          <a:xfrm flipH="false" flipV="false" rot="0">
            <a:off x="13210831" y="5566138"/>
            <a:ext cx="782301" cy="827433"/>
          </a:xfrm>
          <a:custGeom>
            <a:avLst/>
            <a:gdLst/>
            <a:ahLst/>
            <a:cxnLst/>
            <a:rect r="r" b="b" t="t" l="l"/>
            <a:pathLst>
              <a:path h="827433" w="782301">
                <a:moveTo>
                  <a:pt x="0" y="0"/>
                </a:moveTo>
                <a:lnTo>
                  <a:pt x="782301" y="0"/>
                </a:lnTo>
                <a:lnTo>
                  <a:pt x="782301" y="827433"/>
                </a:lnTo>
                <a:lnTo>
                  <a:pt x="0" y="82743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0">
            <a:off x="16333401" y="3470331"/>
            <a:ext cx="617704" cy="773889"/>
          </a:xfrm>
          <a:custGeom>
            <a:avLst/>
            <a:gdLst/>
            <a:ahLst/>
            <a:cxnLst/>
            <a:rect r="r" b="b" t="t" l="l"/>
            <a:pathLst>
              <a:path h="773889" w="617704">
                <a:moveTo>
                  <a:pt x="0" y="0"/>
                </a:moveTo>
                <a:lnTo>
                  <a:pt x="617705" y="0"/>
                </a:lnTo>
                <a:lnTo>
                  <a:pt x="617705" y="773889"/>
                </a:lnTo>
                <a:lnTo>
                  <a:pt x="0" y="77388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334190" y="292398"/>
            <a:ext cx="24590634" cy="9994602"/>
            <a:chOff x="0" y="0"/>
            <a:chExt cx="32787511" cy="13326136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12274664"/>
              <a:ext cx="10191030" cy="1051472"/>
              <a:chOff x="0" y="0"/>
              <a:chExt cx="2004477" cy="20681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27592585" y="0"/>
              <a:ext cx="3677050" cy="3690891"/>
            </a:xfrm>
            <a:custGeom>
              <a:avLst/>
              <a:gdLst/>
              <a:ahLst/>
              <a:cxnLst/>
              <a:rect r="r" b="b" t="t" l="l"/>
              <a:pathLst>
                <a:path h="3690891" w="3677050">
                  <a:moveTo>
                    <a:pt x="0" y="0"/>
                  </a:moveTo>
                  <a:lnTo>
                    <a:pt x="3677050" y="0"/>
                  </a:lnTo>
                  <a:lnTo>
                    <a:pt x="3677050" y="3690891"/>
                  </a:lnTo>
                  <a:lnTo>
                    <a:pt x="0" y="36908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/>
            <p:nvPr/>
          </p:nvGrpSpPr>
          <p:grpSpPr>
            <a:xfrm rot="0">
              <a:off x="10191030" y="12274664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12274664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12274664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12274664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grpSp>
        <p:nvGrpSpPr>
          <p:cNvPr name="Group 19" id="19"/>
          <p:cNvGrpSpPr/>
          <p:nvPr/>
        </p:nvGrpSpPr>
        <p:grpSpPr>
          <a:xfrm rot="0">
            <a:off x="4845533" y="1870442"/>
            <a:ext cx="10097965" cy="51558"/>
            <a:chOff x="0" y="0"/>
            <a:chExt cx="2659546" cy="1357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659546" cy="13579"/>
            </a:xfrm>
            <a:custGeom>
              <a:avLst/>
              <a:gdLst/>
              <a:ahLst/>
              <a:cxnLst/>
              <a:rect r="r" b="b" t="t" l="l"/>
              <a:pathLst>
                <a:path h="13579" w="2659546">
                  <a:moveTo>
                    <a:pt x="0" y="0"/>
                  </a:moveTo>
                  <a:lnTo>
                    <a:pt x="2659546" y="0"/>
                  </a:lnTo>
                  <a:lnTo>
                    <a:pt x="2659546" y="13579"/>
                  </a:lnTo>
                  <a:lnTo>
                    <a:pt x="0" y="13579"/>
                  </a:lnTo>
                  <a:close/>
                </a:path>
              </a:pathLst>
            </a:custGeom>
            <a:solidFill>
              <a:srgbClr val="00CCAC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9525"/>
              <a:ext cx="2659546" cy="40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04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-2669844" y="0"/>
            <a:ext cx="10159062" cy="9423507"/>
            <a:chOff x="0" y="0"/>
            <a:chExt cx="4534748" cy="420641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534748" cy="4206414"/>
            </a:xfrm>
            <a:custGeom>
              <a:avLst/>
              <a:gdLst/>
              <a:ahLst/>
              <a:cxnLst/>
              <a:rect r="r" b="b" t="t" l="l"/>
              <a:pathLst>
                <a:path h="4206414" w="4534748">
                  <a:moveTo>
                    <a:pt x="3401061" y="0"/>
                  </a:moveTo>
                  <a:lnTo>
                    <a:pt x="1133687" y="0"/>
                  </a:lnTo>
                  <a:lnTo>
                    <a:pt x="0" y="2103207"/>
                  </a:lnTo>
                  <a:lnTo>
                    <a:pt x="1133687" y="4206414"/>
                  </a:lnTo>
                  <a:lnTo>
                    <a:pt x="3401061" y="4206414"/>
                  </a:lnTo>
                  <a:lnTo>
                    <a:pt x="4534748" y="2103207"/>
                  </a:lnTo>
                  <a:close/>
                </a:path>
              </a:pathLst>
            </a:custGeom>
            <a:blipFill>
              <a:blip r:embed="rId4"/>
              <a:stretch>
                <a:fillRect l="-19613" t="0" r="-19613" b="0"/>
              </a:stretch>
            </a:blipFill>
          </p:spPr>
        </p:sp>
      </p:grpSp>
      <p:sp>
        <p:nvSpPr>
          <p:cNvPr name="Freeform 24" id="24"/>
          <p:cNvSpPr/>
          <p:nvPr/>
        </p:nvSpPr>
        <p:spPr>
          <a:xfrm flipH="false" flipV="false" rot="0">
            <a:off x="7273743" y="6288466"/>
            <a:ext cx="716703" cy="724857"/>
          </a:xfrm>
          <a:custGeom>
            <a:avLst/>
            <a:gdLst/>
            <a:ahLst/>
            <a:cxnLst/>
            <a:rect r="r" b="b" t="t" l="l"/>
            <a:pathLst>
              <a:path h="724857" w="716703">
                <a:moveTo>
                  <a:pt x="0" y="0"/>
                </a:moveTo>
                <a:lnTo>
                  <a:pt x="716702" y="0"/>
                </a:lnTo>
                <a:lnTo>
                  <a:pt x="716702" y="724857"/>
                </a:lnTo>
                <a:lnTo>
                  <a:pt x="0" y="7248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9929031" y="4007962"/>
            <a:ext cx="619850" cy="704375"/>
          </a:xfrm>
          <a:custGeom>
            <a:avLst/>
            <a:gdLst/>
            <a:ahLst/>
            <a:cxnLst/>
            <a:rect r="r" b="b" t="t" l="l"/>
            <a:pathLst>
              <a:path h="704375" w="619850">
                <a:moveTo>
                  <a:pt x="0" y="0"/>
                </a:moveTo>
                <a:lnTo>
                  <a:pt x="619850" y="0"/>
                </a:lnTo>
                <a:lnTo>
                  <a:pt x="619850" y="704375"/>
                </a:lnTo>
                <a:lnTo>
                  <a:pt x="0" y="7043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3029427" y="5689963"/>
            <a:ext cx="987998" cy="565629"/>
          </a:xfrm>
          <a:custGeom>
            <a:avLst/>
            <a:gdLst/>
            <a:ahLst/>
            <a:cxnLst/>
            <a:rect r="r" b="b" t="t" l="l"/>
            <a:pathLst>
              <a:path h="565629" w="987998">
                <a:moveTo>
                  <a:pt x="0" y="0"/>
                </a:moveTo>
                <a:lnTo>
                  <a:pt x="987998" y="0"/>
                </a:lnTo>
                <a:lnTo>
                  <a:pt x="987998" y="565629"/>
                </a:lnTo>
                <a:lnTo>
                  <a:pt x="0" y="56562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27" id="27"/>
          <p:cNvSpPr/>
          <p:nvPr/>
        </p:nvSpPr>
        <p:spPr>
          <a:xfrm>
            <a:off x="6280893" y="8139301"/>
            <a:ext cx="2702401" cy="0"/>
          </a:xfrm>
          <a:prstGeom prst="line">
            <a:avLst/>
          </a:prstGeom>
          <a:ln cap="flat" w="19050">
            <a:solidFill>
              <a:srgbClr val="8669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8" id="28"/>
          <p:cNvSpPr/>
          <p:nvPr/>
        </p:nvSpPr>
        <p:spPr>
          <a:xfrm>
            <a:off x="8614341" y="5689963"/>
            <a:ext cx="3249231" cy="0"/>
          </a:xfrm>
          <a:prstGeom prst="line">
            <a:avLst/>
          </a:prstGeom>
          <a:ln cap="flat" w="19050">
            <a:solidFill>
              <a:srgbClr val="F6CE1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9" id="29"/>
          <p:cNvSpPr/>
          <p:nvPr/>
        </p:nvSpPr>
        <p:spPr>
          <a:xfrm>
            <a:off x="12409471" y="7346199"/>
            <a:ext cx="2534027" cy="0"/>
          </a:xfrm>
          <a:prstGeom prst="line">
            <a:avLst/>
          </a:prstGeom>
          <a:ln cap="flat" w="19050">
            <a:solidFill>
              <a:srgbClr val="FC486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0" id="30"/>
          <p:cNvGrpSpPr/>
          <p:nvPr/>
        </p:nvGrpSpPr>
        <p:grpSpPr>
          <a:xfrm rot="0">
            <a:off x="7632094" y="2285343"/>
            <a:ext cx="2403040" cy="1002313"/>
            <a:chOff x="0" y="0"/>
            <a:chExt cx="837661" cy="34939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37661" cy="349390"/>
            </a:xfrm>
            <a:custGeom>
              <a:avLst/>
              <a:gdLst/>
              <a:ahLst/>
              <a:cxnLst/>
              <a:rect r="r" b="b" t="t" l="l"/>
              <a:pathLst>
                <a:path h="349390" w="837661">
                  <a:moveTo>
                    <a:pt x="0" y="0"/>
                  </a:moveTo>
                  <a:lnTo>
                    <a:pt x="837661" y="0"/>
                  </a:lnTo>
                  <a:lnTo>
                    <a:pt x="837661" y="349390"/>
                  </a:lnTo>
                  <a:lnTo>
                    <a:pt x="0" y="3493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6CE17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28575"/>
              <a:ext cx="837661" cy="320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16"/>
                </a:lnSpc>
              </a:pPr>
              <a:r>
                <a:rPr lang="en-US" b="true" sz="3099">
                  <a:solidFill>
                    <a:srgbClr val="FFFFF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Futuras</a:t>
              </a:r>
            </a:p>
          </p:txBody>
        </p:sp>
      </p:grpSp>
      <p:sp>
        <p:nvSpPr>
          <p:cNvPr name="Freeform 33" id="33"/>
          <p:cNvSpPr/>
          <p:nvPr/>
        </p:nvSpPr>
        <p:spPr>
          <a:xfrm flipH="false" flipV="false" rot="0">
            <a:off x="16183999" y="3542819"/>
            <a:ext cx="987998" cy="565629"/>
          </a:xfrm>
          <a:custGeom>
            <a:avLst/>
            <a:gdLst/>
            <a:ahLst/>
            <a:cxnLst/>
            <a:rect r="r" b="b" t="t" l="l"/>
            <a:pathLst>
              <a:path h="565629" w="987998">
                <a:moveTo>
                  <a:pt x="0" y="0"/>
                </a:moveTo>
                <a:lnTo>
                  <a:pt x="987998" y="0"/>
                </a:lnTo>
                <a:lnTo>
                  <a:pt x="987998" y="565628"/>
                </a:lnTo>
                <a:lnTo>
                  <a:pt x="0" y="56562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4" id="34"/>
          <p:cNvSpPr/>
          <p:nvPr/>
        </p:nvSpPr>
        <p:spPr>
          <a:xfrm>
            <a:off x="15243741" y="5202601"/>
            <a:ext cx="2697218" cy="0"/>
          </a:xfrm>
          <a:prstGeom prst="line">
            <a:avLst/>
          </a:prstGeom>
          <a:ln cap="flat" w="19050">
            <a:solidFill>
              <a:srgbClr val="03CCA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5" id="35"/>
          <p:cNvSpPr txBox="true"/>
          <p:nvPr/>
        </p:nvSpPr>
        <p:spPr>
          <a:xfrm rot="0">
            <a:off x="6908939" y="775067"/>
            <a:ext cx="7588884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Funcionalidades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6294809" y="7175248"/>
            <a:ext cx="2688485" cy="688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Interacción Social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8620060" y="5193109"/>
            <a:ext cx="3243511" cy="355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Feed Personalizado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367596" y="6562814"/>
            <a:ext cx="2525922" cy="688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Feed de Recomendación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6280893" y="8323687"/>
            <a:ext cx="2863107" cy="1080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Los usuarios podrán seguir a otros usuarios y temas para visualizar sus proyectos publicados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8614341" y="5828188"/>
            <a:ext cx="3249231" cy="1080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Sección para visualizar las publicaciones de las cuentas y categorías a las que están suscritos.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2260465" y="7527578"/>
            <a:ext cx="2683033" cy="1080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Sección con los artículos más relevantes según las búsquedas realizadas.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5243741" y="4415670"/>
            <a:ext cx="2697218" cy="688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Interacción Directa con GIT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5186437" y="5380434"/>
            <a:ext cx="2911633" cy="1614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Implementar funcionalidades para gestionar archivos del repositorio a locales con acciones como: clonar, Push, pull, entre otros.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09054" y="292398"/>
            <a:ext cx="2308982" cy="2317673"/>
          </a:xfrm>
          <a:custGeom>
            <a:avLst/>
            <a:gdLst/>
            <a:ahLst/>
            <a:cxnLst/>
            <a:rect r="r" b="b" t="t" l="l"/>
            <a:pathLst>
              <a:path h="2317673" w="2308982">
                <a:moveTo>
                  <a:pt x="0" y="0"/>
                </a:moveTo>
                <a:lnTo>
                  <a:pt x="2308982" y="0"/>
                </a:lnTo>
                <a:lnTo>
                  <a:pt x="2308982" y="2317673"/>
                </a:lnTo>
                <a:lnTo>
                  <a:pt x="0" y="2317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334190" y="9498396"/>
            <a:ext cx="24590634" cy="788604"/>
            <a:chOff x="0" y="0"/>
            <a:chExt cx="32787511" cy="105147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191030" cy="1051472"/>
              <a:chOff x="0" y="0"/>
              <a:chExt cx="2004477" cy="206814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0191030" y="0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0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0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0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sp>
        <p:nvSpPr>
          <p:cNvPr name="TextBox 19" id="19"/>
          <p:cNvSpPr txBox="true"/>
          <p:nvPr/>
        </p:nvSpPr>
        <p:spPr>
          <a:xfrm rot="0">
            <a:off x="1028700" y="631133"/>
            <a:ext cx="15934845" cy="8737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81"/>
              </a:lnSpc>
            </a:pPr>
            <a:r>
              <a:rPr lang="en-US" sz="30429" b="true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Interfaz </a:t>
            </a:r>
          </a:p>
          <a:p>
            <a:pPr algn="ctr">
              <a:lnSpc>
                <a:spcPts val="34081"/>
              </a:lnSpc>
              <a:spcBef>
                <a:spcPct val="0"/>
              </a:spcBef>
            </a:pPr>
            <a:r>
              <a:rPr lang="en-US" b="true" sz="30429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Web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09054" y="292398"/>
            <a:ext cx="2308982" cy="2317673"/>
          </a:xfrm>
          <a:custGeom>
            <a:avLst/>
            <a:gdLst/>
            <a:ahLst/>
            <a:cxnLst/>
            <a:rect r="r" b="b" t="t" l="l"/>
            <a:pathLst>
              <a:path h="2317673" w="2308982">
                <a:moveTo>
                  <a:pt x="0" y="0"/>
                </a:moveTo>
                <a:lnTo>
                  <a:pt x="2308982" y="0"/>
                </a:lnTo>
                <a:lnTo>
                  <a:pt x="2308982" y="2317673"/>
                </a:lnTo>
                <a:lnTo>
                  <a:pt x="0" y="2317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334190" y="9498396"/>
            <a:ext cx="24590634" cy="788604"/>
            <a:chOff x="0" y="0"/>
            <a:chExt cx="32787511" cy="105147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191030" cy="1051472"/>
              <a:chOff x="0" y="0"/>
              <a:chExt cx="2004477" cy="206814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04477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2004477">
                    <a:moveTo>
                      <a:pt x="0" y="0"/>
                    </a:moveTo>
                    <a:lnTo>
                      <a:pt x="2004477" y="0"/>
                    </a:lnTo>
                    <a:lnTo>
                      <a:pt x="2004477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00CCAC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9525"/>
                <a:ext cx="2004477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0191030" y="0"/>
              <a:ext cx="6010277" cy="1051472"/>
              <a:chOff x="0" y="0"/>
              <a:chExt cx="1182163" cy="20681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8669FB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489152" y="0"/>
              <a:ext cx="6475053" cy="1051472"/>
              <a:chOff x="0" y="0"/>
              <a:chExt cx="1273580" cy="206814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73580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273580">
                    <a:moveTo>
                      <a:pt x="0" y="0"/>
                    </a:moveTo>
                    <a:lnTo>
                      <a:pt x="1273580" y="0"/>
                    </a:lnTo>
                    <a:lnTo>
                      <a:pt x="1273580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C48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9525"/>
                <a:ext cx="1273580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201306" y="0"/>
              <a:ext cx="6010277" cy="1051472"/>
              <a:chOff x="0" y="0"/>
              <a:chExt cx="1182163" cy="20681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F6CE1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6777235" y="0"/>
              <a:ext cx="6010277" cy="1051472"/>
              <a:chOff x="0" y="0"/>
              <a:chExt cx="1182163" cy="20681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82163" cy="206814"/>
              </a:xfrm>
              <a:custGeom>
                <a:avLst/>
                <a:gdLst/>
                <a:ahLst/>
                <a:cxnLst/>
                <a:rect r="r" b="b" t="t" l="l"/>
                <a:pathLst>
                  <a:path h="206814" w="1182163">
                    <a:moveTo>
                      <a:pt x="0" y="0"/>
                    </a:moveTo>
                    <a:lnTo>
                      <a:pt x="1182163" y="0"/>
                    </a:lnTo>
                    <a:lnTo>
                      <a:pt x="1182163" y="206814"/>
                    </a:lnTo>
                    <a:lnTo>
                      <a:pt x="0" y="206814"/>
                    </a:lnTo>
                    <a:close/>
                  </a:path>
                </a:pathLst>
              </a:custGeom>
              <a:solidFill>
                <a:srgbClr val="4B45A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9525"/>
                <a:ext cx="1182163" cy="197289"/>
              </a:xfrm>
              <a:prstGeom prst="rect">
                <a:avLst/>
              </a:prstGeom>
            </p:spPr>
            <p:txBody>
              <a:bodyPr anchor="ctr" rtlCol="false" tIns="51017" lIns="51017" bIns="51017" rIns="51017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</p:grpSp>
      <p:sp>
        <p:nvSpPr>
          <p:cNvPr name="Freeform 19" id="19"/>
          <p:cNvSpPr/>
          <p:nvPr/>
        </p:nvSpPr>
        <p:spPr>
          <a:xfrm flipH="false" flipV="false" rot="0">
            <a:off x="8404484" y="390657"/>
            <a:ext cx="4201046" cy="8867643"/>
          </a:xfrm>
          <a:custGeom>
            <a:avLst/>
            <a:gdLst/>
            <a:ahLst/>
            <a:cxnLst/>
            <a:rect r="r" b="b" t="t" l="l"/>
            <a:pathLst>
              <a:path h="8867643" w="4201046">
                <a:moveTo>
                  <a:pt x="0" y="0"/>
                </a:moveTo>
                <a:lnTo>
                  <a:pt x="4201046" y="0"/>
                </a:lnTo>
                <a:lnTo>
                  <a:pt x="4201046" y="8867643"/>
                </a:lnTo>
                <a:lnTo>
                  <a:pt x="0" y="88676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700" y="3226176"/>
            <a:ext cx="5469735" cy="3929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17"/>
              </a:lnSpc>
            </a:pPr>
            <a:r>
              <a:rPr lang="en-US" sz="13675" b="true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Home </a:t>
            </a:r>
          </a:p>
          <a:p>
            <a:pPr algn="ctr">
              <a:lnSpc>
                <a:spcPts val="15317"/>
              </a:lnSpc>
              <a:spcBef>
                <a:spcPct val="0"/>
              </a:spcBef>
            </a:pPr>
            <a:r>
              <a:rPr lang="en-US" b="true" sz="13675">
                <a:solidFill>
                  <a:srgbClr val="FFFFFF"/>
                </a:solidFill>
                <a:latin typeface="Bricolage Grotesque 18 Bold"/>
                <a:ea typeface="Bricolage Grotesque 18 Bold"/>
                <a:cs typeface="Bricolage Grotesque 18 Bold"/>
                <a:sym typeface="Bricolage Grotesque 18 Bold"/>
              </a:rPr>
              <a:t>Page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DAGQxE_K2Pc</dc:identifier>
  <dcterms:modified xsi:type="dcterms:W3CDTF">2011-08-01T06:04:30Z</dcterms:modified>
  <cp:revision>1</cp:revision>
  <dc:title>Proyecto</dc:title>
</cp:coreProperties>
</file>

<file path=docProps/thumbnail.jpeg>
</file>